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6" d="100"/>
          <a:sy n="76" d="100"/>
        </p:scale>
        <p:origin x="-109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57F5B7C-9087-44D6-9639-F149AE60D020}" type="datetimeFigureOut">
              <a:rPr lang="en-GB" smtClean="0"/>
              <a:pPr/>
              <a:t>25/02/2015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000373-66EF-4EBA-82D3-6D82F5043664}"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7F5B7C-9087-44D6-9639-F149AE60D020}" type="datetimeFigureOut">
              <a:rPr lang="en-GB" smtClean="0"/>
              <a:pPr/>
              <a:t>25/02/2015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000373-66EF-4EBA-82D3-6D82F5043664}"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7F5B7C-9087-44D6-9639-F149AE60D020}" type="datetimeFigureOut">
              <a:rPr lang="en-GB" smtClean="0"/>
              <a:pPr/>
              <a:t>25/02/2015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000373-66EF-4EBA-82D3-6D82F5043664}"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57F5B7C-9087-44D6-9639-F149AE60D020}" type="datetimeFigureOut">
              <a:rPr lang="en-GB" smtClean="0"/>
              <a:pPr/>
              <a:t>25/02/2015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000373-66EF-4EBA-82D3-6D82F5043664}"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57F5B7C-9087-44D6-9639-F149AE60D020}" type="datetimeFigureOut">
              <a:rPr lang="en-GB" smtClean="0"/>
              <a:pPr/>
              <a:t>25/02/2015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0000373-66EF-4EBA-82D3-6D82F5043664}"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57F5B7C-9087-44D6-9639-F149AE60D020}" type="datetimeFigureOut">
              <a:rPr lang="en-GB" smtClean="0"/>
              <a:pPr/>
              <a:t>25/02/2015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0000373-66EF-4EBA-82D3-6D82F5043664}"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7F5B7C-9087-44D6-9639-F149AE60D020}" type="datetimeFigureOut">
              <a:rPr lang="en-GB" smtClean="0"/>
              <a:pPr/>
              <a:t>25/02/2015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0000373-66EF-4EBA-82D3-6D82F5043664}"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7F5B7C-9087-44D6-9639-F149AE60D020}" type="datetimeFigureOut">
              <a:rPr lang="en-GB" smtClean="0"/>
              <a:pPr/>
              <a:t>25/02/2015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000373-66EF-4EBA-82D3-6D82F5043664}"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7F5B7C-9087-44D6-9639-F149AE60D020}" type="datetimeFigureOut">
              <a:rPr lang="en-GB" smtClean="0"/>
              <a:pPr/>
              <a:t>25/02/2015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000373-66EF-4EBA-82D3-6D82F5043664}"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7F5B7C-9087-44D6-9639-F149AE60D020}" type="datetimeFigureOut">
              <a:rPr lang="en-GB" smtClean="0"/>
              <a:pPr/>
              <a:t>25/02/2015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000373-66EF-4EBA-82D3-6D82F5043664}"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7F5B7C-9087-44D6-9639-F149AE60D020}" type="datetimeFigureOut">
              <a:rPr lang="en-GB" smtClean="0"/>
              <a:pPr/>
              <a:t>25/02/2015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000373-66EF-4EBA-82D3-6D82F5043664}"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7F5B7C-9087-44D6-9639-F149AE60D020}" type="datetimeFigureOut">
              <a:rPr lang="en-GB" smtClean="0"/>
              <a:pPr/>
              <a:t>25/02/2015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000373-66EF-4EBA-82D3-6D82F5043664}"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 partnership around gender equality in schools</a:t>
            </a:r>
            <a:endParaRPr lang="en-GB" dirty="0"/>
          </a:p>
        </p:txBody>
      </p:sp>
      <p:sp>
        <p:nvSpPr>
          <p:cNvPr id="3" name="Subtitle 2"/>
          <p:cNvSpPr>
            <a:spLocks noGrp="1"/>
          </p:cNvSpPr>
          <p:nvPr>
            <p:ph type="subTitle" idx="1"/>
          </p:nvPr>
        </p:nvSpPr>
        <p:spPr/>
        <p:txBody>
          <a:bodyPr/>
          <a:lstStyle/>
          <a:p>
            <a:r>
              <a:rPr lang="en-GB" dirty="0" err="1" smtClean="0"/>
              <a:t>ActionAid</a:t>
            </a:r>
            <a:r>
              <a:rPr lang="en-GB" dirty="0" smtClean="0"/>
              <a:t> and Institute of Education, University of London</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4D95"/>
                </a:solidFill>
                <a:ea typeface="ＭＳ Ｐゴシック" pitchFamily="34" charset="-128"/>
              </a:rPr>
              <a:t>TEGINT (Transforming education for girls in Nigeria &amp; Tanzania) :2008-2012</a:t>
            </a:r>
            <a:endParaRPr lang="en-GB" dirty="0"/>
          </a:p>
        </p:txBody>
      </p:sp>
      <p:sp>
        <p:nvSpPr>
          <p:cNvPr id="3" name="Content Placeholder 2"/>
          <p:cNvSpPr>
            <a:spLocks noGrp="1"/>
          </p:cNvSpPr>
          <p:nvPr>
            <p:ph idx="1"/>
          </p:nvPr>
        </p:nvSpPr>
        <p:spPr/>
        <p:txBody>
          <a:bodyPr>
            <a:normAutofit fontScale="70000" lnSpcReduction="20000"/>
          </a:bodyPr>
          <a:lstStyle/>
          <a:p>
            <a:pPr>
              <a:buNone/>
              <a:defRPr/>
            </a:pPr>
            <a:r>
              <a:rPr lang="en-GB" dirty="0"/>
              <a:t>A project partnership for: </a:t>
            </a:r>
          </a:p>
          <a:p>
            <a:pPr>
              <a:defRPr/>
            </a:pPr>
            <a:r>
              <a:rPr lang="en-GB" dirty="0"/>
              <a:t>community-level initiatives, advocacy and  campaigning informed by research</a:t>
            </a:r>
          </a:p>
          <a:p>
            <a:pPr>
              <a:defRPr/>
            </a:pPr>
            <a:r>
              <a:rPr lang="en-GB" dirty="0"/>
              <a:t>funded by Comic Relief and the </a:t>
            </a:r>
            <a:r>
              <a:rPr lang="en-GB" dirty="0" err="1"/>
              <a:t>Tubney</a:t>
            </a:r>
            <a:r>
              <a:rPr lang="en-GB" dirty="0"/>
              <a:t> Charitable Trust</a:t>
            </a:r>
          </a:p>
          <a:p>
            <a:pPr>
              <a:buNone/>
              <a:defRPr/>
            </a:pPr>
            <a:endParaRPr lang="en-GB" sz="2000" dirty="0"/>
          </a:p>
          <a:p>
            <a:pPr>
              <a:buNone/>
              <a:defRPr/>
            </a:pPr>
            <a:r>
              <a:rPr lang="en-GB" dirty="0"/>
              <a:t>Partners: </a:t>
            </a:r>
          </a:p>
          <a:p>
            <a:pPr>
              <a:defRPr/>
            </a:pPr>
            <a:r>
              <a:rPr lang="en-GB" dirty="0"/>
              <a:t>Project implementation: </a:t>
            </a:r>
            <a:r>
              <a:rPr lang="en-GB" dirty="0" err="1"/>
              <a:t>Maarifa</a:t>
            </a:r>
            <a:r>
              <a:rPr lang="en-GB" dirty="0"/>
              <a:t> (Tanzania), CAPP (Nigeria) and </a:t>
            </a:r>
            <a:r>
              <a:rPr lang="en-GB" dirty="0" err="1"/>
              <a:t>ActionAid</a:t>
            </a:r>
            <a:endParaRPr lang="en-GB" dirty="0"/>
          </a:p>
          <a:p>
            <a:pPr>
              <a:defRPr/>
            </a:pPr>
            <a:r>
              <a:rPr lang="en-GB" dirty="0"/>
              <a:t>Research:(IOE, national research organisations including BERE, UDU, NIPSS)</a:t>
            </a:r>
          </a:p>
          <a:p>
            <a:pPr marL="0" indent="0">
              <a:defRPr/>
            </a:pPr>
            <a:endParaRPr lang="en-US" sz="2000" dirty="0"/>
          </a:p>
          <a:p>
            <a:pPr marL="0" indent="0">
              <a:defRPr/>
            </a:pPr>
            <a:r>
              <a:rPr lang="en-GB" dirty="0"/>
              <a:t>Coverage: </a:t>
            </a:r>
          </a:p>
          <a:p>
            <a:pPr marL="355600" indent="-355600">
              <a:defRPr/>
            </a:pPr>
            <a:r>
              <a:rPr lang="en-GB" dirty="0"/>
              <a:t>Nigeria – 72  (36 primary; 36 JSS) across 8 states</a:t>
            </a:r>
          </a:p>
          <a:p>
            <a:pPr marL="355600" indent="-355600">
              <a:defRPr/>
            </a:pPr>
            <a:r>
              <a:rPr lang="en-GB" dirty="0"/>
              <a:t>Tanzania – 57 (47 primary; 10 secondary) across 6 districts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SVAGS (Stop Violence against girls): 2008-2013 </a:t>
            </a:r>
            <a:endParaRPr lang="en-GB" dirty="0"/>
          </a:p>
        </p:txBody>
      </p:sp>
      <p:sp>
        <p:nvSpPr>
          <p:cNvPr id="3" name="Content Placeholder 2"/>
          <p:cNvSpPr>
            <a:spLocks noGrp="1"/>
          </p:cNvSpPr>
          <p:nvPr>
            <p:ph idx="1"/>
          </p:nvPr>
        </p:nvSpPr>
        <p:spPr/>
        <p:txBody>
          <a:bodyPr>
            <a:normAutofit fontScale="92500" lnSpcReduction="10000"/>
          </a:bodyPr>
          <a:lstStyle/>
          <a:p>
            <a:pPr>
              <a:buNone/>
            </a:pPr>
            <a:r>
              <a:rPr lang="en-GB" sz="2000" dirty="0" smtClean="0"/>
              <a:t>Partnerships</a:t>
            </a:r>
          </a:p>
          <a:p>
            <a:r>
              <a:rPr lang="en-GB" sz="2000" dirty="0" smtClean="0"/>
              <a:t>Led by </a:t>
            </a:r>
            <a:r>
              <a:rPr lang="en-GB" sz="2000" dirty="0" err="1" smtClean="0"/>
              <a:t>ActionAid</a:t>
            </a:r>
            <a:r>
              <a:rPr lang="en-GB" sz="2000" dirty="0" smtClean="0"/>
              <a:t>, funded by Big Lottery Fund</a:t>
            </a:r>
          </a:p>
          <a:p>
            <a:pPr marL="274320" indent="-274320">
              <a:defRPr/>
            </a:pPr>
            <a:r>
              <a:rPr lang="en-GB" sz="2000" dirty="0" smtClean="0"/>
              <a:t>7 different national partner organisations  (advocacy, community, research) + </a:t>
            </a:r>
            <a:r>
              <a:rPr lang="en-GB" sz="2000" dirty="0" err="1" smtClean="0"/>
              <a:t>ActionAid</a:t>
            </a:r>
            <a:r>
              <a:rPr lang="en-GB" sz="2000" dirty="0" smtClean="0"/>
              <a:t> country programmes + Institute of Education</a:t>
            </a:r>
          </a:p>
          <a:p>
            <a:pPr marL="274320" indent="-274320">
              <a:buNone/>
              <a:defRPr/>
            </a:pPr>
            <a:r>
              <a:rPr lang="en-GB" sz="2000" dirty="0" smtClean="0"/>
              <a:t>Coverage</a:t>
            </a:r>
          </a:p>
          <a:p>
            <a:pPr marL="274320" indent="-274320">
              <a:defRPr/>
            </a:pPr>
            <a:r>
              <a:rPr lang="en-GB" sz="2000" dirty="0" smtClean="0"/>
              <a:t>Approx. 15 primary schools in each country, located within one district (Remote rural: Northern Ghana, North Eastern Kenya, </a:t>
            </a:r>
            <a:r>
              <a:rPr lang="en-GB" sz="2000" dirty="0" err="1" smtClean="0"/>
              <a:t>peri</a:t>
            </a:r>
            <a:r>
              <a:rPr lang="en-GB" sz="2000" dirty="0" smtClean="0"/>
              <a:t>-urban Mozambique)</a:t>
            </a:r>
          </a:p>
          <a:p>
            <a:pPr marL="274320" indent="-274320">
              <a:buNone/>
              <a:defRPr/>
            </a:pPr>
            <a:r>
              <a:rPr lang="en-GB" sz="2000" dirty="0" smtClean="0"/>
              <a:t>Research</a:t>
            </a:r>
          </a:p>
          <a:p>
            <a:pPr marL="274320" indent="-274320">
              <a:defRPr/>
            </a:pPr>
            <a:r>
              <a:rPr lang="en-GB" sz="2000" dirty="0" smtClean="0"/>
              <a:t>Mixed methods baseline and </a:t>
            </a:r>
            <a:r>
              <a:rPr lang="en-GB" sz="2000" dirty="0" err="1" smtClean="0"/>
              <a:t>endline</a:t>
            </a:r>
            <a:r>
              <a:rPr lang="en-GB" sz="2000" dirty="0" smtClean="0"/>
              <a:t> (2800 participants each phase)</a:t>
            </a:r>
          </a:p>
          <a:p>
            <a:pPr marL="274320" lvl="0" indent="-274320">
              <a:defRPr/>
            </a:pPr>
            <a:r>
              <a:rPr lang="en-GB" sz="2000" dirty="0" smtClean="0"/>
              <a:t>Qualitative longitudinal studies: How do girls’ capacities to challenge violence and gender inequalities change over the course of the project, how do social relations and institutions contribute to these changes?  108 girls, their families, peers, teachers and communities.</a:t>
            </a:r>
          </a:p>
          <a:p>
            <a:pPr marL="274320" lvl="0" indent="-274320">
              <a:defRPr/>
            </a:pPr>
            <a:r>
              <a:rPr lang="en-GB" sz="2000" dirty="0" smtClean="0"/>
              <a:t>Monitoring and Evaluation system to gather and analyse data on indicators annually and feed into programming</a:t>
            </a:r>
          </a:p>
          <a:p>
            <a:pPr marL="274320" indent="-274320">
              <a:defRPr/>
            </a:pPr>
            <a:endParaRPr lang="en-GB" sz="2000" dirty="0" smtClean="0"/>
          </a:p>
          <a:p>
            <a:pPr marL="274320" indent="-274320">
              <a:defRPr/>
            </a:pPr>
            <a:endParaRPr lang="en-GB" sz="2000" dirty="0" smtClean="0"/>
          </a:p>
          <a:p>
            <a:pPr marL="274320" indent="-274320">
              <a:buNone/>
              <a:defRPr/>
            </a:pPr>
            <a:endParaRPr lang="en-GB" sz="2000" dirty="0" smtClean="0"/>
          </a:p>
          <a:p>
            <a:endParaRPr lang="en-GB"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Some issues around knowledge and evidence</a:t>
            </a:r>
            <a:endParaRPr lang="en-GB" dirty="0"/>
          </a:p>
        </p:txBody>
      </p:sp>
      <p:sp>
        <p:nvSpPr>
          <p:cNvPr id="3" name="Content Placeholder 2"/>
          <p:cNvSpPr>
            <a:spLocks noGrp="1"/>
          </p:cNvSpPr>
          <p:nvPr>
            <p:ph idx="1"/>
          </p:nvPr>
        </p:nvSpPr>
        <p:spPr/>
        <p:txBody>
          <a:bodyPr/>
          <a:lstStyle/>
          <a:p>
            <a:r>
              <a:rPr lang="en-GB" dirty="0" smtClean="0"/>
              <a:t>Different forms of relationship around the production and use of knowledge; Skills,  networks and different articulations.</a:t>
            </a:r>
          </a:p>
          <a:p>
            <a:r>
              <a:rPr lang="en-GB" dirty="0" smtClean="0"/>
              <a:t>Knowledge for what?</a:t>
            </a:r>
          </a:p>
          <a:p>
            <a:r>
              <a:rPr lang="en-GB" dirty="0" smtClean="0"/>
              <a:t>Complexity and simplicity</a:t>
            </a:r>
          </a:p>
          <a:p>
            <a:r>
              <a:rPr lang="en-GB" dirty="0" smtClean="0"/>
              <a:t>The place of theory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TotalTime>
  <Words>296</Words>
  <Application>Microsoft Macintosh PowerPoint</Application>
  <PresentationFormat>On-screen Show (4:3)</PresentationFormat>
  <Paragraphs>31</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A partnership around gender equality in schools</vt:lpstr>
      <vt:lpstr>TEGINT (Transforming education for girls in Nigeria &amp; Tanzania) :2008-2012</vt:lpstr>
      <vt:lpstr>SVAGS (Stop Violence against girls): 2008-2013 </vt:lpstr>
      <vt:lpstr>Some issues around knowledge and evidence</vt:lpstr>
    </vt:vector>
  </TitlesOfParts>
  <Company>Institute of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partnership around gender equality in schools</dc:title>
  <dc:creator>localuser</dc:creator>
  <cp:lastModifiedBy>Jude.Fransman</cp:lastModifiedBy>
  <cp:revision>9</cp:revision>
  <dcterms:created xsi:type="dcterms:W3CDTF">2015-02-23T16:58:20Z</dcterms:created>
  <dcterms:modified xsi:type="dcterms:W3CDTF">2015-02-25T10:15:17Z</dcterms:modified>
</cp:coreProperties>
</file>