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365" r:id="rId2"/>
  </p:sldIdLst>
  <p:sldSz cx="30279975" cy="21386800"/>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1475522" algn="l" rtl="0" fontAlgn="base">
      <a:spcBef>
        <a:spcPct val="0"/>
      </a:spcBef>
      <a:spcAft>
        <a:spcPct val="0"/>
      </a:spcAft>
      <a:defRPr kern="1200">
        <a:solidFill>
          <a:schemeClr val="tx1"/>
        </a:solidFill>
        <a:latin typeface="Arial" charset="0"/>
        <a:ea typeface="+mn-ea"/>
        <a:cs typeface="+mn-cs"/>
      </a:defRPr>
    </a:lvl2pPr>
    <a:lvl3pPr marL="2951051" algn="l" rtl="0" fontAlgn="base">
      <a:spcBef>
        <a:spcPct val="0"/>
      </a:spcBef>
      <a:spcAft>
        <a:spcPct val="0"/>
      </a:spcAft>
      <a:defRPr kern="1200">
        <a:solidFill>
          <a:schemeClr val="tx1"/>
        </a:solidFill>
        <a:latin typeface="Arial" charset="0"/>
        <a:ea typeface="+mn-ea"/>
        <a:cs typeface="+mn-cs"/>
      </a:defRPr>
    </a:lvl3pPr>
    <a:lvl4pPr marL="4426586" algn="l" rtl="0" fontAlgn="base">
      <a:spcBef>
        <a:spcPct val="0"/>
      </a:spcBef>
      <a:spcAft>
        <a:spcPct val="0"/>
      </a:spcAft>
      <a:defRPr kern="1200">
        <a:solidFill>
          <a:schemeClr val="tx1"/>
        </a:solidFill>
        <a:latin typeface="Arial" charset="0"/>
        <a:ea typeface="+mn-ea"/>
        <a:cs typeface="+mn-cs"/>
      </a:defRPr>
    </a:lvl4pPr>
    <a:lvl5pPr marL="5902109" algn="l" rtl="0" fontAlgn="base">
      <a:spcBef>
        <a:spcPct val="0"/>
      </a:spcBef>
      <a:spcAft>
        <a:spcPct val="0"/>
      </a:spcAft>
      <a:defRPr kern="1200">
        <a:solidFill>
          <a:schemeClr val="tx1"/>
        </a:solidFill>
        <a:latin typeface="Arial" charset="0"/>
        <a:ea typeface="+mn-ea"/>
        <a:cs typeface="+mn-cs"/>
      </a:defRPr>
    </a:lvl5pPr>
    <a:lvl6pPr marL="7377631" algn="l" defTabSz="2951051" rtl="0" eaLnBrk="1" latinLnBrk="0" hangingPunct="1">
      <a:defRPr kern="1200">
        <a:solidFill>
          <a:schemeClr val="tx1"/>
        </a:solidFill>
        <a:latin typeface="Arial" charset="0"/>
        <a:ea typeface="+mn-ea"/>
        <a:cs typeface="+mn-cs"/>
      </a:defRPr>
    </a:lvl6pPr>
    <a:lvl7pPr marL="8853166" algn="l" defTabSz="2951051" rtl="0" eaLnBrk="1" latinLnBrk="0" hangingPunct="1">
      <a:defRPr kern="1200">
        <a:solidFill>
          <a:schemeClr val="tx1"/>
        </a:solidFill>
        <a:latin typeface="Arial" charset="0"/>
        <a:ea typeface="+mn-ea"/>
        <a:cs typeface="+mn-cs"/>
      </a:defRPr>
    </a:lvl7pPr>
    <a:lvl8pPr marL="10328695" algn="l" defTabSz="2951051" rtl="0" eaLnBrk="1" latinLnBrk="0" hangingPunct="1">
      <a:defRPr kern="1200">
        <a:solidFill>
          <a:schemeClr val="tx1"/>
        </a:solidFill>
        <a:latin typeface="Arial" charset="0"/>
        <a:ea typeface="+mn-ea"/>
        <a:cs typeface="+mn-cs"/>
      </a:defRPr>
    </a:lvl8pPr>
    <a:lvl9pPr marL="11804218" algn="l" defTabSz="2951051"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BBA1"/>
    <a:srgbClr val="EEFEA0"/>
    <a:srgbClr val="B2ECBC"/>
    <a:srgbClr val="9EFD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55" autoAdjust="0"/>
    <p:restoredTop sz="93537" autoAdjust="0"/>
  </p:normalViewPr>
  <p:slideViewPr>
    <p:cSldViewPr>
      <p:cViewPr varScale="1">
        <p:scale>
          <a:sx n="26" d="100"/>
          <a:sy n="26" d="100"/>
        </p:scale>
        <p:origin x="-664" y="-112"/>
      </p:cViewPr>
      <p:guideLst>
        <p:guide orient="horz" pos="6736"/>
        <p:guide pos="9537"/>
      </p:guideLst>
    </p:cSldViewPr>
  </p:slideViewPr>
  <p:notesTextViewPr>
    <p:cViewPr>
      <p:scale>
        <a:sx n="100" d="100"/>
        <a:sy n="100" d="100"/>
      </p:scale>
      <p:origin x="0" y="0"/>
    </p:cViewPr>
  </p:notesTextViewPr>
  <p:sorterViewPr>
    <p:cViewPr>
      <p:scale>
        <a:sx n="66" d="100"/>
        <a:sy n="66" d="100"/>
      </p:scale>
      <p:origin x="0" y="10565"/>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CA8B4A1-C1E7-42CC-9CBE-FF1DD8CD0EC5}" type="datetimeFigureOut">
              <a:rPr lang="en-US" smtClean="0"/>
              <a:pPr/>
              <a:t>25/02/2015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750F26-39FC-4948-B01B-1B5D2F82F2BB}" type="slidenum">
              <a:rPr lang="en-GB" smtClean="0"/>
              <a:pPr/>
              <a:t>‹#›</a:t>
            </a:fld>
            <a:endParaRPr lang="en-GB"/>
          </a:p>
        </p:txBody>
      </p:sp>
    </p:spTree>
    <p:extLst>
      <p:ext uri="{BB962C8B-B14F-4D97-AF65-F5344CB8AC3E}">
        <p14:creationId xmlns:p14="http://schemas.microsoft.com/office/powerpoint/2010/main" val="2000672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GB"/>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GB"/>
          </a:p>
        </p:txBody>
      </p:sp>
      <p:sp>
        <p:nvSpPr>
          <p:cNvPr id="33796" name="Rectangle 4"/>
          <p:cNvSpPr>
            <a:spLocks noGrp="1" noRot="1" noChangeAspect="1" noChangeArrowheads="1" noTextEdit="1"/>
          </p:cNvSpPr>
          <p:nvPr>
            <p:ph type="sldImg" idx="2"/>
          </p:nvPr>
        </p:nvSpPr>
        <p:spPr bwMode="auto">
          <a:xfrm>
            <a:off x="1001713" y="685800"/>
            <a:ext cx="4854575"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GB"/>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198DEB2-2F05-473A-AC42-F1C0BAB49020}" type="slidenum">
              <a:rPr lang="en-GB"/>
              <a:pPr>
                <a:defRPr/>
              </a:pPr>
              <a:t>‹#›</a:t>
            </a:fld>
            <a:endParaRPr lang="en-GB"/>
          </a:p>
        </p:txBody>
      </p:sp>
    </p:spTree>
    <p:extLst>
      <p:ext uri="{BB962C8B-B14F-4D97-AF65-F5344CB8AC3E}">
        <p14:creationId xmlns:p14="http://schemas.microsoft.com/office/powerpoint/2010/main" val="7308920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3900" kern="1200">
        <a:solidFill>
          <a:schemeClr val="tx1"/>
        </a:solidFill>
        <a:latin typeface="Arial" charset="0"/>
        <a:ea typeface="+mn-ea"/>
        <a:cs typeface="+mn-cs"/>
      </a:defRPr>
    </a:lvl1pPr>
    <a:lvl2pPr marL="1475522" algn="l" rtl="0" eaLnBrk="0" fontAlgn="base" hangingPunct="0">
      <a:spcBef>
        <a:spcPct val="30000"/>
      </a:spcBef>
      <a:spcAft>
        <a:spcPct val="0"/>
      </a:spcAft>
      <a:defRPr sz="3900" kern="1200">
        <a:solidFill>
          <a:schemeClr val="tx1"/>
        </a:solidFill>
        <a:latin typeface="Arial" charset="0"/>
        <a:ea typeface="+mn-ea"/>
        <a:cs typeface="+mn-cs"/>
      </a:defRPr>
    </a:lvl2pPr>
    <a:lvl3pPr marL="2951051" algn="l" rtl="0" eaLnBrk="0" fontAlgn="base" hangingPunct="0">
      <a:spcBef>
        <a:spcPct val="30000"/>
      </a:spcBef>
      <a:spcAft>
        <a:spcPct val="0"/>
      </a:spcAft>
      <a:defRPr sz="3900" kern="1200">
        <a:solidFill>
          <a:schemeClr val="tx1"/>
        </a:solidFill>
        <a:latin typeface="Arial" charset="0"/>
        <a:ea typeface="+mn-ea"/>
        <a:cs typeface="+mn-cs"/>
      </a:defRPr>
    </a:lvl3pPr>
    <a:lvl4pPr marL="4426586" algn="l" rtl="0" eaLnBrk="0" fontAlgn="base" hangingPunct="0">
      <a:spcBef>
        <a:spcPct val="30000"/>
      </a:spcBef>
      <a:spcAft>
        <a:spcPct val="0"/>
      </a:spcAft>
      <a:defRPr sz="3900" kern="1200">
        <a:solidFill>
          <a:schemeClr val="tx1"/>
        </a:solidFill>
        <a:latin typeface="Arial" charset="0"/>
        <a:ea typeface="+mn-ea"/>
        <a:cs typeface="+mn-cs"/>
      </a:defRPr>
    </a:lvl4pPr>
    <a:lvl5pPr marL="5902109" algn="l" rtl="0" eaLnBrk="0" fontAlgn="base" hangingPunct="0">
      <a:spcBef>
        <a:spcPct val="30000"/>
      </a:spcBef>
      <a:spcAft>
        <a:spcPct val="0"/>
      </a:spcAft>
      <a:defRPr sz="3900" kern="1200">
        <a:solidFill>
          <a:schemeClr val="tx1"/>
        </a:solidFill>
        <a:latin typeface="Arial" charset="0"/>
        <a:ea typeface="+mn-ea"/>
        <a:cs typeface="+mn-cs"/>
      </a:defRPr>
    </a:lvl5pPr>
    <a:lvl6pPr marL="7377631" algn="l" defTabSz="2951051" rtl="0" eaLnBrk="1" latinLnBrk="0" hangingPunct="1">
      <a:defRPr sz="3900" kern="1200">
        <a:solidFill>
          <a:schemeClr val="tx1"/>
        </a:solidFill>
        <a:latin typeface="+mn-lt"/>
        <a:ea typeface="+mn-ea"/>
        <a:cs typeface="+mn-cs"/>
      </a:defRPr>
    </a:lvl6pPr>
    <a:lvl7pPr marL="8853166" algn="l" defTabSz="2951051" rtl="0" eaLnBrk="1" latinLnBrk="0" hangingPunct="1">
      <a:defRPr sz="3900" kern="1200">
        <a:solidFill>
          <a:schemeClr val="tx1"/>
        </a:solidFill>
        <a:latin typeface="+mn-lt"/>
        <a:ea typeface="+mn-ea"/>
        <a:cs typeface="+mn-cs"/>
      </a:defRPr>
    </a:lvl7pPr>
    <a:lvl8pPr marL="10328695" algn="l" defTabSz="2951051" rtl="0" eaLnBrk="1" latinLnBrk="0" hangingPunct="1">
      <a:defRPr sz="3900" kern="1200">
        <a:solidFill>
          <a:schemeClr val="tx1"/>
        </a:solidFill>
        <a:latin typeface="+mn-lt"/>
        <a:ea typeface="+mn-ea"/>
        <a:cs typeface="+mn-cs"/>
      </a:defRPr>
    </a:lvl8pPr>
    <a:lvl9pPr marL="11804218" algn="l" defTabSz="2951051" rtl="0" eaLnBrk="1" latinLnBrk="0" hangingPunct="1">
      <a:defRPr sz="3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998" y="6643771"/>
            <a:ext cx="25737979" cy="4584300"/>
          </a:xfrm>
        </p:spPr>
        <p:txBody>
          <a:bodyPr/>
          <a:lstStyle/>
          <a:p>
            <a:r>
              <a:rPr lang="en-US" smtClean="0"/>
              <a:t>Click to edit Master title style</a:t>
            </a:r>
            <a:endParaRPr lang="en-US"/>
          </a:p>
        </p:txBody>
      </p:sp>
      <p:sp>
        <p:nvSpPr>
          <p:cNvPr id="3" name="Subtitle 2"/>
          <p:cNvSpPr>
            <a:spLocks noGrp="1"/>
          </p:cNvSpPr>
          <p:nvPr>
            <p:ph type="subTitle" idx="1"/>
          </p:nvPr>
        </p:nvSpPr>
        <p:spPr>
          <a:xfrm>
            <a:off x="4541996" y="12119186"/>
            <a:ext cx="21195983" cy="5465516"/>
          </a:xfrm>
        </p:spPr>
        <p:txBody>
          <a:bodyPr/>
          <a:lstStyle>
            <a:lvl1pPr marL="0" indent="0" algn="ctr">
              <a:buNone/>
              <a:defRPr/>
            </a:lvl1pPr>
            <a:lvl2pPr marL="1475522" indent="0" algn="ctr">
              <a:buNone/>
              <a:defRPr/>
            </a:lvl2pPr>
            <a:lvl3pPr marL="2951051" indent="0" algn="ctr">
              <a:buNone/>
              <a:defRPr/>
            </a:lvl3pPr>
            <a:lvl4pPr marL="4426586" indent="0" algn="ctr">
              <a:buNone/>
              <a:defRPr/>
            </a:lvl4pPr>
            <a:lvl5pPr marL="5902109" indent="0" algn="ctr">
              <a:buNone/>
              <a:defRPr/>
            </a:lvl5pPr>
            <a:lvl6pPr marL="7377631" indent="0" algn="ctr">
              <a:buNone/>
              <a:defRPr/>
            </a:lvl6pPr>
            <a:lvl7pPr marL="8853166" indent="0" algn="ctr">
              <a:buNone/>
              <a:defRPr/>
            </a:lvl7pPr>
            <a:lvl8pPr marL="10328695" indent="0" algn="ctr">
              <a:buNone/>
              <a:defRPr/>
            </a:lvl8pPr>
            <a:lvl9pPr marL="1180421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C0DDC7D-18A3-4348-97F6-BA246B70E7F0}"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45CD285-67CE-43C2-BC2E-EBAE295F1DF1}"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1909" y="13743007"/>
            <a:ext cx="25737979" cy="4247656"/>
          </a:xfrm>
        </p:spPr>
        <p:txBody>
          <a:bodyPr anchor="t"/>
          <a:lstStyle>
            <a:lvl1pPr algn="l">
              <a:defRPr sz="12900" b="1" cap="all"/>
            </a:lvl1pPr>
          </a:lstStyle>
          <a:p>
            <a:r>
              <a:rPr lang="en-US" smtClean="0"/>
              <a:t>Click to edit Master title style</a:t>
            </a:r>
            <a:endParaRPr lang="en-US"/>
          </a:p>
        </p:txBody>
      </p:sp>
      <p:sp>
        <p:nvSpPr>
          <p:cNvPr id="3" name="Text Placeholder 2"/>
          <p:cNvSpPr>
            <a:spLocks noGrp="1"/>
          </p:cNvSpPr>
          <p:nvPr>
            <p:ph type="body" idx="1"/>
          </p:nvPr>
        </p:nvSpPr>
        <p:spPr>
          <a:xfrm>
            <a:off x="2391909" y="9064659"/>
            <a:ext cx="25737979" cy="4678361"/>
          </a:xfrm>
        </p:spPr>
        <p:txBody>
          <a:bodyPr anchor="b"/>
          <a:lstStyle>
            <a:lvl1pPr marL="0" indent="0">
              <a:buNone/>
              <a:defRPr sz="6500"/>
            </a:lvl1pPr>
            <a:lvl2pPr marL="1475522" indent="0">
              <a:buNone/>
              <a:defRPr sz="5800"/>
            </a:lvl2pPr>
            <a:lvl3pPr marL="2951051" indent="0">
              <a:buNone/>
              <a:defRPr sz="5200"/>
            </a:lvl3pPr>
            <a:lvl4pPr marL="4426586" indent="0">
              <a:buNone/>
              <a:defRPr sz="4500"/>
            </a:lvl4pPr>
            <a:lvl5pPr marL="5902109" indent="0">
              <a:buNone/>
              <a:defRPr sz="4500"/>
            </a:lvl5pPr>
            <a:lvl6pPr marL="7377631" indent="0">
              <a:buNone/>
              <a:defRPr sz="4500"/>
            </a:lvl6pPr>
            <a:lvl7pPr marL="8853166" indent="0">
              <a:buNone/>
              <a:defRPr sz="4500"/>
            </a:lvl7pPr>
            <a:lvl8pPr marL="10328695" indent="0">
              <a:buNone/>
              <a:defRPr sz="4500"/>
            </a:lvl8pPr>
            <a:lvl9pPr marL="11804218" indent="0">
              <a:buNone/>
              <a:defRPr sz="45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37891B7-4E9B-48AE-9FA1-321D9CBFEE1F}"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13999" y="4990274"/>
            <a:ext cx="13373656" cy="14114299"/>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392320" y="4990274"/>
            <a:ext cx="13373656" cy="14114299"/>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A1C1F2E-C824-439A-9CCD-B18CE05F233E}"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13999" y="4787278"/>
            <a:ext cx="13378914" cy="1995110"/>
          </a:xfrm>
        </p:spPr>
        <p:txBody>
          <a:bodyPr anchor="b"/>
          <a:lstStyle>
            <a:lvl1pPr marL="0" indent="0">
              <a:buNone/>
              <a:defRPr sz="7700" b="1"/>
            </a:lvl1pPr>
            <a:lvl2pPr marL="1475522" indent="0">
              <a:buNone/>
              <a:defRPr sz="6500" b="1"/>
            </a:lvl2pPr>
            <a:lvl3pPr marL="2951051" indent="0">
              <a:buNone/>
              <a:defRPr sz="5800" b="1"/>
            </a:lvl3pPr>
            <a:lvl4pPr marL="4426586" indent="0">
              <a:buNone/>
              <a:defRPr sz="5200" b="1"/>
            </a:lvl4pPr>
            <a:lvl5pPr marL="5902109" indent="0">
              <a:buNone/>
              <a:defRPr sz="5200" b="1"/>
            </a:lvl5pPr>
            <a:lvl6pPr marL="7377631" indent="0">
              <a:buNone/>
              <a:defRPr sz="5200" b="1"/>
            </a:lvl6pPr>
            <a:lvl7pPr marL="8853166" indent="0">
              <a:buNone/>
              <a:defRPr sz="5200" b="1"/>
            </a:lvl7pPr>
            <a:lvl8pPr marL="10328695" indent="0">
              <a:buNone/>
              <a:defRPr sz="5200" b="1"/>
            </a:lvl8pPr>
            <a:lvl9pPr marL="11804218"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513999" y="6782388"/>
            <a:ext cx="13378914" cy="12322165"/>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5381808" y="4787278"/>
            <a:ext cx="13384170" cy="1995110"/>
          </a:xfrm>
        </p:spPr>
        <p:txBody>
          <a:bodyPr anchor="b"/>
          <a:lstStyle>
            <a:lvl1pPr marL="0" indent="0">
              <a:buNone/>
              <a:defRPr sz="7700" b="1"/>
            </a:lvl1pPr>
            <a:lvl2pPr marL="1475522" indent="0">
              <a:buNone/>
              <a:defRPr sz="6500" b="1"/>
            </a:lvl2pPr>
            <a:lvl3pPr marL="2951051" indent="0">
              <a:buNone/>
              <a:defRPr sz="5800" b="1"/>
            </a:lvl3pPr>
            <a:lvl4pPr marL="4426586" indent="0">
              <a:buNone/>
              <a:defRPr sz="5200" b="1"/>
            </a:lvl4pPr>
            <a:lvl5pPr marL="5902109" indent="0">
              <a:buNone/>
              <a:defRPr sz="5200" b="1"/>
            </a:lvl5pPr>
            <a:lvl6pPr marL="7377631" indent="0">
              <a:buNone/>
              <a:defRPr sz="5200" b="1"/>
            </a:lvl6pPr>
            <a:lvl7pPr marL="8853166" indent="0">
              <a:buNone/>
              <a:defRPr sz="5200" b="1"/>
            </a:lvl7pPr>
            <a:lvl8pPr marL="10328695" indent="0">
              <a:buNone/>
              <a:defRPr sz="5200" b="1"/>
            </a:lvl8pPr>
            <a:lvl9pPr marL="11804218"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5381808" y="6782388"/>
            <a:ext cx="13384170" cy="12322165"/>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62621764-5058-4417-96FD-9F2C6BA61EB8}"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68E7D1DD-B9B2-429C-80B7-262EE4DCCDD0}"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7F7AA054-9B91-49E7-A995-1A28A998C331}"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4020" y="851512"/>
            <a:ext cx="9961903" cy="3623874"/>
          </a:xfrm>
        </p:spPr>
        <p:txBody>
          <a:bodyPr anchor="b"/>
          <a:lstStyle>
            <a:lvl1pPr algn="l">
              <a:defRPr sz="6500" b="1"/>
            </a:lvl1pPr>
          </a:lstStyle>
          <a:p>
            <a:r>
              <a:rPr lang="en-US" smtClean="0"/>
              <a:t>Click to edit Master title style</a:t>
            </a:r>
            <a:endParaRPr lang="en-US"/>
          </a:p>
        </p:txBody>
      </p:sp>
      <p:sp>
        <p:nvSpPr>
          <p:cNvPr id="3" name="Content Placeholder 2"/>
          <p:cNvSpPr>
            <a:spLocks noGrp="1"/>
          </p:cNvSpPr>
          <p:nvPr>
            <p:ph idx="1"/>
          </p:nvPr>
        </p:nvSpPr>
        <p:spPr>
          <a:xfrm>
            <a:off x="11838629" y="851532"/>
            <a:ext cx="16927347" cy="18253041"/>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514020" y="4475406"/>
            <a:ext cx="9961903" cy="14629167"/>
          </a:xfrm>
        </p:spPr>
        <p:txBody>
          <a:bodyPr/>
          <a:lstStyle>
            <a:lvl1pPr marL="0" indent="0">
              <a:buNone/>
              <a:defRPr sz="4500"/>
            </a:lvl1pPr>
            <a:lvl2pPr marL="1475522" indent="0">
              <a:buNone/>
              <a:defRPr sz="3900"/>
            </a:lvl2pPr>
            <a:lvl3pPr marL="2951051" indent="0">
              <a:buNone/>
              <a:defRPr sz="3200"/>
            </a:lvl3pPr>
            <a:lvl4pPr marL="4426586" indent="0">
              <a:buNone/>
              <a:defRPr sz="2900"/>
            </a:lvl4pPr>
            <a:lvl5pPr marL="5902109" indent="0">
              <a:buNone/>
              <a:defRPr sz="2900"/>
            </a:lvl5pPr>
            <a:lvl6pPr marL="7377631" indent="0">
              <a:buNone/>
              <a:defRPr sz="2900"/>
            </a:lvl6pPr>
            <a:lvl7pPr marL="8853166" indent="0">
              <a:buNone/>
              <a:defRPr sz="2900"/>
            </a:lvl7pPr>
            <a:lvl8pPr marL="10328695" indent="0">
              <a:buNone/>
              <a:defRPr sz="2900"/>
            </a:lvl8pPr>
            <a:lvl9pPr marL="11804218" indent="0">
              <a:buNone/>
              <a:defRPr sz="2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7085874-A11C-4649-8E9F-8E52ECBBBE60}"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5087" y="14970760"/>
            <a:ext cx="18167985" cy="1767383"/>
          </a:xfrm>
        </p:spPr>
        <p:txBody>
          <a:bodyPr anchor="b"/>
          <a:lstStyle>
            <a:lvl1pPr algn="l">
              <a:defRPr sz="6500" b="1"/>
            </a:lvl1pPr>
          </a:lstStyle>
          <a:p>
            <a:r>
              <a:rPr lang="en-US" smtClean="0"/>
              <a:t>Click to edit Master title style</a:t>
            </a:r>
            <a:endParaRPr lang="en-US"/>
          </a:p>
        </p:txBody>
      </p:sp>
      <p:sp>
        <p:nvSpPr>
          <p:cNvPr id="3" name="Picture Placeholder 2"/>
          <p:cNvSpPr>
            <a:spLocks noGrp="1"/>
          </p:cNvSpPr>
          <p:nvPr>
            <p:ph type="pic" idx="1"/>
          </p:nvPr>
        </p:nvSpPr>
        <p:spPr>
          <a:xfrm>
            <a:off x="5935087" y="1910950"/>
            <a:ext cx="18167985" cy="12832080"/>
          </a:xfrm>
        </p:spPr>
        <p:txBody>
          <a:bodyPr/>
          <a:lstStyle>
            <a:lvl1pPr marL="0" indent="0">
              <a:buNone/>
              <a:defRPr sz="10300"/>
            </a:lvl1pPr>
            <a:lvl2pPr marL="1475522" indent="0">
              <a:buNone/>
              <a:defRPr sz="9000"/>
            </a:lvl2pPr>
            <a:lvl3pPr marL="2951051" indent="0">
              <a:buNone/>
              <a:defRPr sz="7700"/>
            </a:lvl3pPr>
            <a:lvl4pPr marL="4426586" indent="0">
              <a:buNone/>
              <a:defRPr sz="6500"/>
            </a:lvl4pPr>
            <a:lvl5pPr marL="5902109" indent="0">
              <a:buNone/>
              <a:defRPr sz="6500"/>
            </a:lvl5pPr>
            <a:lvl6pPr marL="7377631" indent="0">
              <a:buNone/>
              <a:defRPr sz="6500"/>
            </a:lvl6pPr>
            <a:lvl7pPr marL="8853166" indent="0">
              <a:buNone/>
              <a:defRPr sz="6500"/>
            </a:lvl7pPr>
            <a:lvl8pPr marL="10328695" indent="0">
              <a:buNone/>
              <a:defRPr sz="6500"/>
            </a:lvl8pPr>
            <a:lvl9pPr marL="11804218" indent="0">
              <a:buNone/>
              <a:defRPr sz="6500"/>
            </a:lvl9pPr>
          </a:lstStyle>
          <a:p>
            <a:pPr lvl="0"/>
            <a:endParaRPr lang="en-US" noProof="0" smtClean="0"/>
          </a:p>
        </p:txBody>
      </p:sp>
      <p:sp>
        <p:nvSpPr>
          <p:cNvPr id="4" name="Text Placeholder 3"/>
          <p:cNvSpPr>
            <a:spLocks noGrp="1"/>
          </p:cNvSpPr>
          <p:nvPr>
            <p:ph type="body" sz="half" idx="2"/>
          </p:nvPr>
        </p:nvSpPr>
        <p:spPr>
          <a:xfrm>
            <a:off x="5935087" y="16738143"/>
            <a:ext cx="18167985" cy="2509977"/>
          </a:xfrm>
        </p:spPr>
        <p:txBody>
          <a:bodyPr/>
          <a:lstStyle>
            <a:lvl1pPr marL="0" indent="0">
              <a:buNone/>
              <a:defRPr sz="4500"/>
            </a:lvl1pPr>
            <a:lvl2pPr marL="1475522" indent="0">
              <a:buNone/>
              <a:defRPr sz="3900"/>
            </a:lvl2pPr>
            <a:lvl3pPr marL="2951051" indent="0">
              <a:buNone/>
              <a:defRPr sz="3200"/>
            </a:lvl3pPr>
            <a:lvl4pPr marL="4426586" indent="0">
              <a:buNone/>
              <a:defRPr sz="2900"/>
            </a:lvl4pPr>
            <a:lvl5pPr marL="5902109" indent="0">
              <a:buNone/>
              <a:defRPr sz="2900"/>
            </a:lvl5pPr>
            <a:lvl6pPr marL="7377631" indent="0">
              <a:buNone/>
              <a:defRPr sz="2900"/>
            </a:lvl6pPr>
            <a:lvl7pPr marL="8853166" indent="0">
              <a:buNone/>
              <a:defRPr sz="2900"/>
            </a:lvl7pPr>
            <a:lvl8pPr marL="10328695" indent="0">
              <a:buNone/>
              <a:defRPr sz="2900"/>
            </a:lvl8pPr>
            <a:lvl9pPr marL="11804218" indent="0">
              <a:buNone/>
              <a:defRPr sz="2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9148409-16A9-4AF1-B804-B12CEA5C3B4F}"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9B44D76-C4BC-4994-B7CC-B3DFD9AB1A8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52982" y="856484"/>
            <a:ext cx="6812994" cy="1824808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13999" y="856484"/>
            <a:ext cx="19934317" cy="182480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F2BFB7F-C31C-41D9-86B0-05E0E5150CB6}"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13999" y="856464"/>
            <a:ext cx="27251978" cy="356446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13999" y="4990274"/>
            <a:ext cx="13373656" cy="141142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392320" y="4990274"/>
            <a:ext cx="13373656" cy="141142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39786AC-A55C-4A2E-90E0-217A43B71699}"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513999" y="856464"/>
            <a:ext cx="27251978" cy="356446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513999" y="4990274"/>
            <a:ext cx="27251978" cy="14114299"/>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8AC8C02C-4EE1-4563-9343-73599C910E9A}"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13999" y="856464"/>
            <a:ext cx="27251978" cy="356446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13999" y="4990274"/>
            <a:ext cx="27251978" cy="14114299"/>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15D0C39-DA82-47B3-ADC4-7BF190D9D338}"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1513999" y="856464"/>
            <a:ext cx="27251978" cy="3564467"/>
          </a:xfrm>
          <a:prstGeom prst="rect">
            <a:avLst/>
          </a:prstGeom>
          <a:noFill/>
          <a:ln w="9525">
            <a:noFill/>
            <a:miter lim="800000"/>
            <a:headEnd/>
            <a:tailEnd/>
          </a:ln>
        </p:spPr>
        <p:txBody>
          <a:bodyPr vert="horz" wrap="square" lIns="295106" tIns="147558" rIns="295106" bIns="147558" numCol="1" anchor="ctr" anchorCtr="0" compatLnSpc="1">
            <a:prstTxWarp prst="textNoShape">
              <a:avLst/>
            </a:prstTxWarp>
          </a:bodyPr>
          <a:lstStyle/>
          <a:p>
            <a:pPr lvl="0"/>
            <a:r>
              <a:rPr lang="en-GB" smtClean="0"/>
              <a:t>Click to edit Master title style</a:t>
            </a:r>
          </a:p>
        </p:txBody>
      </p:sp>
      <p:sp>
        <p:nvSpPr>
          <p:cNvPr id="4099" name="Rectangle 3"/>
          <p:cNvSpPr>
            <a:spLocks noGrp="1" noChangeArrowheads="1"/>
          </p:cNvSpPr>
          <p:nvPr>
            <p:ph type="body" idx="1"/>
          </p:nvPr>
        </p:nvSpPr>
        <p:spPr bwMode="auto">
          <a:xfrm>
            <a:off x="1513999" y="4990274"/>
            <a:ext cx="27251978" cy="14114299"/>
          </a:xfrm>
          <a:prstGeom prst="rect">
            <a:avLst/>
          </a:prstGeom>
          <a:noFill/>
          <a:ln w="9525">
            <a:noFill/>
            <a:miter lim="800000"/>
            <a:headEnd/>
            <a:tailEnd/>
          </a:ln>
        </p:spPr>
        <p:txBody>
          <a:bodyPr vert="horz" wrap="square" lIns="295106" tIns="147558" rIns="295106" bIns="147558"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1513999" y="19475850"/>
            <a:ext cx="7065328" cy="1485194"/>
          </a:xfrm>
          <a:prstGeom prst="rect">
            <a:avLst/>
          </a:prstGeom>
          <a:noFill/>
          <a:ln w="9525">
            <a:noFill/>
            <a:miter lim="800000"/>
            <a:headEnd/>
            <a:tailEnd/>
          </a:ln>
          <a:effectLst/>
        </p:spPr>
        <p:txBody>
          <a:bodyPr vert="horz" wrap="square" lIns="295106" tIns="147558" rIns="295106" bIns="147558" numCol="1" anchor="t" anchorCtr="0" compatLnSpc="1">
            <a:prstTxWarp prst="textNoShape">
              <a:avLst/>
            </a:prstTxWarp>
          </a:bodyPr>
          <a:lstStyle>
            <a:lvl1pPr>
              <a:defRPr sz="4500" smtClean="0"/>
            </a:lvl1pPr>
          </a:lstStyle>
          <a:p>
            <a:pPr>
              <a:defRPr/>
            </a:pPr>
            <a:endParaRPr lang="en-GB"/>
          </a:p>
        </p:txBody>
      </p:sp>
      <p:sp>
        <p:nvSpPr>
          <p:cNvPr id="1029" name="Rectangle 5"/>
          <p:cNvSpPr>
            <a:spLocks noGrp="1" noChangeArrowheads="1"/>
          </p:cNvSpPr>
          <p:nvPr>
            <p:ph type="ftr" sz="quarter" idx="3"/>
          </p:nvPr>
        </p:nvSpPr>
        <p:spPr bwMode="auto">
          <a:xfrm>
            <a:off x="10345658" y="19475850"/>
            <a:ext cx="9588659" cy="1485194"/>
          </a:xfrm>
          <a:prstGeom prst="rect">
            <a:avLst/>
          </a:prstGeom>
          <a:noFill/>
          <a:ln w="9525">
            <a:noFill/>
            <a:miter lim="800000"/>
            <a:headEnd/>
            <a:tailEnd/>
          </a:ln>
          <a:effectLst/>
        </p:spPr>
        <p:txBody>
          <a:bodyPr vert="horz" wrap="square" lIns="295106" tIns="147558" rIns="295106" bIns="147558" numCol="1" anchor="t" anchorCtr="0" compatLnSpc="1">
            <a:prstTxWarp prst="textNoShape">
              <a:avLst/>
            </a:prstTxWarp>
          </a:bodyPr>
          <a:lstStyle>
            <a:lvl1pPr algn="ctr">
              <a:defRPr sz="4500" smtClean="0"/>
            </a:lvl1pPr>
          </a:lstStyle>
          <a:p>
            <a:pPr>
              <a:defRPr/>
            </a:pPr>
            <a:endParaRPr lang="en-GB"/>
          </a:p>
        </p:txBody>
      </p:sp>
      <p:sp>
        <p:nvSpPr>
          <p:cNvPr id="1030" name="Rectangle 6"/>
          <p:cNvSpPr>
            <a:spLocks noGrp="1" noChangeArrowheads="1"/>
          </p:cNvSpPr>
          <p:nvPr>
            <p:ph type="sldNum" sz="quarter" idx="4"/>
          </p:nvPr>
        </p:nvSpPr>
        <p:spPr bwMode="auto">
          <a:xfrm>
            <a:off x="21700649" y="19475850"/>
            <a:ext cx="7065328" cy="1485194"/>
          </a:xfrm>
          <a:prstGeom prst="rect">
            <a:avLst/>
          </a:prstGeom>
          <a:noFill/>
          <a:ln w="9525">
            <a:noFill/>
            <a:miter lim="800000"/>
            <a:headEnd/>
            <a:tailEnd/>
          </a:ln>
          <a:effectLst/>
        </p:spPr>
        <p:txBody>
          <a:bodyPr vert="horz" wrap="square" lIns="295106" tIns="147558" rIns="295106" bIns="147558" numCol="1" anchor="t" anchorCtr="0" compatLnSpc="1">
            <a:prstTxWarp prst="textNoShape">
              <a:avLst/>
            </a:prstTxWarp>
          </a:bodyPr>
          <a:lstStyle>
            <a:lvl1pPr algn="r">
              <a:defRPr sz="4500" smtClean="0"/>
            </a:lvl1pPr>
          </a:lstStyle>
          <a:p>
            <a:pPr>
              <a:defRPr/>
            </a:pPr>
            <a:fld id="{72306ACB-7E9F-4B81-876C-C2C672463B17}"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14200">
          <a:solidFill>
            <a:schemeClr val="tx2"/>
          </a:solidFill>
          <a:latin typeface="+mj-lt"/>
          <a:ea typeface="+mj-ea"/>
          <a:cs typeface="+mj-cs"/>
        </a:defRPr>
      </a:lvl1pPr>
      <a:lvl2pPr algn="ctr" rtl="0" eaLnBrk="0" fontAlgn="base" hangingPunct="0">
        <a:spcBef>
          <a:spcPct val="0"/>
        </a:spcBef>
        <a:spcAft>
          <a:spcPct val="0"/>
        </a:spcAft>
        <a:defRPr sz="14200">
          <a:solidFill>
            <a:schemeClr val="tx2"/>
          </a:solidFill>
          <a:latin typeface="Arial" charset="0"/>
        </a:defRPr>
      </a:lvl2pPr>
      <a:lvl3pPr algn="ctr" rtl="0" eaLnBrk="0" fontAlgn="base" hangingPunct="0">
        <a:spcBef>
          <a:spcPct val="0"/>
        </a:spcBef>
        <a:spcAft>
          <a:spcPct val="0"/>
        </a:spcAft>
        <a:defRPr sz="14200">
          <a:solidFill>
            <a:schemeClr val="tx2"/>
          </a:solidFill>
          <a:latin typeface="Arial" charset="0"/>
        </a:defRPr>
      </a:lvl3pPr>
      <a:lvl4pPr algn="ctr" rtl="0" eaLnBrk="0" fontAlgn="base" hangingPunct="0">
        <a:spcBef>
          <a:spcPct val="0"/>
        </a:spcBef>
        <a:spcAft>
          <a:spcPct val="0"/>
        </a:spcAft>
        <a:defRPr sz="14200">
          <a:solidFill>
            <a:schemeClr val="tx2"/>
          </a:solidFill>
          <a:latin typeface="Arial" charset="0"/>
        </a:defRPr>
      </a:lvl4pPr>
      <a:lvl5pPr algn="ctr" rtl="0" eaLnBrk="0" fontAlgn="base" hangingPunct="0">
        <a:spcBef>
          <a:spcPct val="0"/>
        </a:spcBef>
        <a:spcAft>
          <a:spcPct val="0"/>
        </a:spcAft>
        <a:defRPr sz="14200">
          <a:solidFill>
            <a:schemeClr val="tx2"/>
          </a:solidFill>
          <a:latin typeface="Arial" charset="0"/>
        </a:defRPr>
      </a:lvl5pPr>
      <a:lvl6pPr marL="1475522" algn="ctr" rtl="0" fontAlgn="base">
        <a:spcBef>
          <a:spcPct val="0"/>
        </a:spcBef>
        <a:spcAft>
          <a:spcPct val="0"/>
        </a:spcAft>
        <a:defRPr sz="14200">
          <a:solidFill>
            <a:schemeClr val="tx2"/>
          </a:solidFill>
          <a:latin typeface="Arial" charset="0"/>
        </a:defRPr>
      </a:lvl6pPr>
      <a:lvl7pPr marL="2951051" algn="ctr" rtl="0" fontAlgn="base">
        <a:spcBef>
          <a:spcPct val="0"/>
        </a:spcBef>
        <a:spcAft>
          <a:spcPct val="0"/>
        </a:spcAft>
        <a:defRPr sz="14200">
          <a:solidFill>
            <a:schemeClr val="tx2"/>
          </a:solidFill>
          <a:latin typeface="Arial" charset="0"/>
        </a:defRPr>
      </a:lvl7pPr>
      <a:lvl8pPr marL="4426586" algn="ctr" rtl="0" fontAlgn="base">
        <a:spcBef>
          <a:spcPct val="0"/>
        </a:spcBef>
        <a:spcAft>
          <a:spcPct val="0"/>
        </a:spcAft>
        <a:defRPr sz="14200">
          <a:solidFill>
            <a:schemeClr val="tx2"/>
          </a:solidFill>
          <a:latin typeface="Arial" charset="0"/>
        </a:defRPr>
      </a:lvl8pPr>
      <a:lvl9pPr marL="5902109" algn="ctr" rtl="0" fontAlgn="base">
        <a:spcBef>
          <a:spcPct val="0"/>
        </a:spcBef>
        <a:spcAft>
          <a:spcPct val="0"/>
        </a:spcAft>
        <a:defRPr sz="14200">
          <a:solidFill>
            <a:schemeClr val="tx2"/>
          </a:solidFill>
          <a:latin typeface="Arial" charset="0"/>
        </a:defRPr>
      </a:lvl9pPr>
    </p:titleStyle>
    <p:bodyStyle>
      <a:lvl1pPr marL="1106643" indent="-1106643" algn="l" rtl="0" eaLnBrk="0" fontAlgn="base" hangingPunct="0">
        <a:spcBef>
          <a:spcPct val="20000"/>
        </a:spcBef>
        <a:spcAft>
          <a:spcPct val="0"/>
        </a:spcAft>
        <a:buChar char="•"/>
        <a:defRPr sz="10300">
          <a:solidFill>
            <a:schemeClr val="tx1"/>
          </a:solidFill>
          <a:latin typeface="+mn-lt"/>
          <a:ea typeface="+mn-ea"/>
          <a:cs typeface="+mn-cs"/>
        </a:defRPr>
      </a:lvl1pPr>
      <a:lvl2pPr marL="2397736" indent="-922210" algn="l" rtl="0" eaLnBrk="0" fontAlgn="base" hangingPunct="0">
        <a:spcBef>
          <a:spcPct val="20000"/>
        </a:spcBef>
        <a:spcAft>
          <a:spcPct val="0"/>
        </a:spcAft>
        <a:buChar char="–"/>
        <a:defRPr sz="9000">
          <a:solidFill>
            <a:schemeClr val="tx1"/>
          </a:solidFill>
          <a:latin typeface="+mn-lt"/>
        </a:defRPr>
      </a:lvl2pPr>
      <a:lvl3pPr marL="3688816" indent="-737771" algn="l" rtl="0" eaLnBrk="0" fontAlgn="base" hangingPunct="0">
        <a:spcBef>
          <a:spcPct val="20000"/>
        </a:spcBef>
        <a:spcAft>
          <a:spcPct val="0"/>
        </a:spcAft>
        <a:buChar char="•"/>
        <a:defRPr sz="7700">
          <a:solidFill>
            <a:schemeClr val="tx1"/>
          </a:solidFill>
          <a:latin typeface="+mn-lt"/>
        </a:defRPr>
      </a:lvl3pPr>
      <a:lvl4pPr marL="5164341" indent="-737771" algn="l" rtl="0" eaLnBrk="0" fontAlgn="base" hangingPunct="0">
        <a:spcBef>
          <a:spcPct val="20000"/>
        </a:spcBef>
        <a:spcAft>
          <a:spcPct val="0"/>
        </a:spcAft>
        <a:buChar char="–"/>
        <a:defRPr sz="6500">
          <a:solidFill>
            <a:schemeClr val="tx1"/>
          </a:solidFill>
          <a:latin typeface="+mn-lt"/>
        </a:defRPr>
      </a:lvl4pPr>
      <a:lvl5pPr marL="6639880" indent="-737771" algn="l" rtl="0" eaLnBrk="0" fontAlgn="base" hangingPunct="0">
        <a:spcBef>
          <a:spcPct val="20000"/>
        </a:spcBef>
        <a:spcAft>
          <a:spcPct val="0"/>
        </a:spcAft>
        <a:buChar char="»"/>
        <a:defRPr sz="6500">
          <a:solidFill>
            <a:schemeClr val="tx1"/>
          </a:solidFill>
          <a:latin typeface="+mn-lt"/>
        </a:defRPr>
      </a:lvl5pPr>
      <a:lvl6pPr marL="8115402" indent="-737771" algn="l" rtl="0" fontAlgn="base">
        <a:spcBef>
          <a:spcPct val="20000"/>
        </a:spcBef>
        <a:spcAft>
          <a:spcPct val="0"/>
        </a:spcAft>
        <a:buChar char="»"/>
        <a:defRPr sz="6500">
          <a:solidFill>
            <a:schemeClr val="tx1"/>
          </a:solidFill>
          <a:latin typeface="+mn-lt"/>
        </a:defRPr>
      </a:lvl6pPr>
      <a:lvl7pPr marL="9590924" indent="-737771" algn="l" rtl="0" fontAlgn="base">
        <a:spcBef>
          <a:spcPct val="20000"/>
        </a:spcBef>
        <a:spcAft>
          <a:spcPct val="0"/>
        </a:spcAft>
        <a:buChar char="»"/>
        <a:defRPr sz="6500">
          <a:solidFill>
            <a:schemeClr val="tx1"/>
          </a:solidFill>
          <a:latin typeface="+mn-lt"/>
        </a:defRPr>
      </a:lvl7pPr>
      <a:lvl8pPr marL="11066460" indent="-737771" algn="l" rtl="0" fontAlgn="base">
        <a:spcBef>
          <a:spcPct val="20000"/>
        </a:spcBef>
        <a:spcAft>
          <a:spcPct val="0"/>
        </a:spcAft>
        <a:buChar char="»"/>
        <a:defRPr sz="6500">
          <a:solidFill>
            <a:schemeClr val="tx1"/>
          </a:solidFill>
          <a:latin typeface="+mn-lt"/>
        </a:defRPr>
      </a:lvl8pPr>
      <a:lvl9pPr marL="12541988" indent="-737771" algn="l" rtl="0" fontAlgn="base">
        <a:spcBef>
          <a:spcPct val="20000"/>
        </a:spcBef>
        <a:spcAft>
          <a:spcPct val="0"/>
        </a:spcAft>
        <a:buChar char="»"/>
        <a:defRPr sz="6500">
          <a:solidFill>
            <a:schemeClr val="tx1"/>
          </a:solidFill>
          <a:latin typeface="+mn-lt"/>
        </a:defRPr>
      </a:lvl9pPr>
    </p:bodyStyle>
    <p:otherStyle>
      <a:defPPr>
        <a:defRPr lang="en-US"/>
      </a:defPPr>
      <a:lvl1pPr marL="0" algn="l" defTabSz="2951051" rtl="0" eaLnBrk="1" latinLnBrk="0" hangingPunct="1">
        <a:defRPr sz="5800" kern="1200">
          <a:solidFill>
            <a:schemeClr val="tx1"/>
          </a:solidFill>
          <a:latin typeface="+mn-lt"/>
          <a:ea typeface="+mn-ea"/>
          <a:cs typeface="+mn-cs"/>
        </a:defRPr>
      </a:lvl1pPr>
      <a:lvl2pPr marL="1475522" algn="l" defTabSz="2951051" rtl="0" eaLnBrk="1" latinLnBrk="0" hangingPunct="1">
        <a:defRPr sz="5800" kern="1200">
          <a:solidFill>
            <a:schemeClr val="tx1"/>
          </a:solidFill>
          <a:latin typeface="+mn-lt"/>
          <a:ea typeface="+mn-ea"/>
          <a:cs typeface="+mn-cs"/>
        </a:defRPr>
      </a:lvl2pPr>
      <a:lvl3pPr marL="2951051" algn="l" defTabSz="2951051" rtl="0" eaLnBrk="1" latinLnBrk="0" hangingPunct="1">
        <a:defRPr sz="5800" kern="1200">
          <a:solidFill>
            <a:schemeClr val="tx1"/>
          </a:solidFill>
          <a:latin typeface="+mn-lt"/>
          <a:ea typeface="+mn-ea"/>
          <a:cs typeface="+mn-cs"/>
        </a:defRPr>
      </a:lvl3pPr>
      <a:lvl4pPr marL="4426586" algn="l" defTabSz="2951051" rtl="0" eaLnBrk="1" latinLnBrk="0" hangingPunct="1">
        <a:defRPr sz="5800" kern="1200">
          <a:solidFill>
            <a:schemeClr val="tx1"/>
          </a:solidFill>
          <a:latin typeface="+mn-lt"/>
          <a:ea typeface="+mn-ea"/>
          <a:cs typeface="+mn-cs"/>
        </a:defRPr>
      </a:lvl4pPr>
      <a:lvl5pPr marL="5902109" algn="l" defTabSz="2951051" rtl="0" eaLnBrk="1" latinLnBrk="0" hangingPunct="1">
        <a:defRPr sz="5800" kern="1200">
          <a:solidFill>
            <a:schemeClr val="tx1"/>
          </a:solidFill>
          <a:latin typeface="+mn-lt"/>
          <a:ea typeface="+mn-ea"/>
          <a:cs typeface="+mn-cs"/>
        </a:defRPr>
      </a:lvl5pPr>
      <a:lvl6pPr marL="7377631" algn="l" defTabSz="2951051" rtl="0" eaLnBrk="1" latinLnBrk="0" hangingPunct="1">
        <a:defRPr sz="5800" kern="1200">
          <a:solidFill>
            <a:schemeClr val="tx1"/>
          </a:solidFill>
          <a:latin typeface="+mn-lt"/>
          <a:ea typeface="+mn-ea"/>
          <a:cs typeface="+mn-cs"/>
        </a:defRPr>
      </a:lvl6pPr>
      <a:lvl7pPr marL="8853166" algn="l" defTabSz="2951051" rtl="0" eaLnBrk="1" latinLnBrk="0" hangingPunct="1">
        <a:defRPr sz="5800" kern="1200">
          <a:solidFill>
            <a:schemeClr val="tx1"/>
          </a:solidFill>
          <a:latin typeface="+mn-lt"/>
          <a:ea typeface="+mn-ea"/>
          <a:cs typeface="+mn-cs"/>
        </a:defRPr>
      </a:lvl7pPr>
      <a:lvl8pPr marL="10328695" algn="l" defTabSz="2951051" rtl="0" eaLnBrk="1" latinLnBrk="0" hangingPunct="1">
        <a:defRPr sz="5800" kern="1200">
          <a:solidFill>
            <a:schemeClr val="tx1"/>
          </a:solidFill>
          <a:latin typeface="+mn-lt"/>
          <a:ea typeface="+mn-ea"/>
          <a:cs typeface="+mn-cs"/>
        </a:defRPr>
      </a:lvl8pPr>
      <a:lvl9pPr marL="11804218" algn="l" defTabSz="2951051"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cstate="print"/>
          <a:stretch>
            <a:fillRect/>
          </a:stretch>
        </p:blipFill>
        <p:spPr>
          <a:xfrm>
            <a:off x="22772835" y="15697298"/>
            <a:ext cx="6904357" cy="5146789"/>
          </a:xfrm>
          <a:prstGeom prst="rect">
            <a:avLst/>
          </a:prstGeom>
        </p:spPr>
      </p:pic>
      <p:pic>
        <p:nvPicPr>
          <p:cNvPr id="94210" name="Picture 2"/>
          <p:cNvPicPr>
            <a:picLocks noChangeAspect="1" noChangeArrowheads="1"/>
          </p:cNvPicPr>
          <p:nvPr/>
        </p:nvPicPr>
        <p:blipFill>
          <a:blip r:embed="rId3" cstate="print"/>
          <a:srcRect/>
          <a:stretch>
            <a:fillRect/>
          </a:stretch>
        </p:blipFill>
        <p:spPr bwMode="auto">
          <a:xfrm>
            <a:off x="8659267" y="5292800"/>
            <a:ext cx="13978024" cy="10945216"/>
          </a:xfrm>
          <a:prstGeom prst="rect">
            <a:avLst/>
          </a:prstGeom>
          <a:noFill/>
          <a:ln w="9525">
            <a:noFill/>
            <a:miter lim="800000"/>
            <a:headEnd/>
            <a:tailEnd/>
          </a:ln>
        </p:spPr>
      </p:pic>
      <p:pic>
        <p:nvPicPr>
          <p:cNvPr id="94211" name="Picture 3"/>
          <p:cNvPicPr>
            <a:picLocks noChangeAspect="1" noChangeArrowheads="1"/>
          </p:cNvPicPr>
          <p:nvPr/>
        </p:nvPicPr>
        <p:blipFill>
          <a:blip r:embed="rId4" cstate="print"/>
          <a:srcRect/>
          <a:stretch>
            <a:fillRect/>
          </a:stretch>
        </p:blipFill>
        <p:spPr bwMode="auto">
          <a:xfrm>
            <a:off x="378347" y="18470264"/>
            <a:ext cx="7229326" cy="1471888"/>
          </a:xfrm>
          <a:prstGeom prst="rect">
            <a:avLst/>
          </a:prstGeom>
          <a:noFill/>
          <a:ln w="9525">
            <a:noFill/>
            <a:miter lim="800000"/>
            <a:headEnd/>
            <a:tailEnd/>
          </a:ln>
        </p:spPr>
      </p:pic>
      <p:sp>
        <p:nvSpPr>
          <p:cNvPr id="4" name="TextBox 3"/>
          <p:cNvSpPr txBox="1"/>
          <p:nvPr/>
        </p:nvSpPr>
        <p:spPr>
          <a:xfrm>
            <a:off x="1026419" y="396256"/>
            <a:ext cx="21746416" cy="2308324"/>
          </a:xfrm>
          <a:prstGeom prst="rect">
            <a:avLst/>
          </a:prstGeom>
          <a:noFill/>
        </p:spPr>
        <p:txBody>
          <a:bodyPr wrap="square" rtlCol="0">
            <a:spAutoFit/>
          </a:bodyPr>
          <a:lstStyle/>
          <a:p>
            <a:r>
              <a:rPr lang="en-GB" sz="7200" b="1" dirty="0" smtClean="0">
                <a:solidFill>
                  <a:srgbClr val="0070C0"/>
                </a:solidFill>
                <a:latin typeface="Calibri" pitchFamily="34" charset="0"/>
              </a:rPr>
              <a:t>Evaluation of </a:t>
            </a:r>
            <a:r>
              <a:rPr lang="en-GB" sz="7200" b="1" dirty="0" err="1" smtClean="0">
                <a:solidFill>
                  <a:srgbClr val="0070C0"/>
                </a:solidFill>
                <a:latin typeface="Calibri" pitchFamily="34" charset="0"/>
              </a:rPr>
              <a:t>Sida’s</a:t>
            </a:r>
            <a:r>
              <a:rPr lang="en-GB" sz="7200" b="1" dirty="0" smtClean="0">
                <a:solidFill>
                  <a:srgbClr val="0070C0"/>
                </a:solidFill>
                <a:latin typeface="Calibri" pitchFamily="34" charset="0"/>
              </a:rPr>
              <a:t> support to civil society via Swedish CSOs – based on realities of people living in poverty</a:t>
            </a:r>
            <a:endParaRPr lang="en-GB" sz="7200" b="1" dirty="0">
              <a:solidFill>
                <a:srgbClr val="0070C0"/>
              </a:solidFill>
              <a:latin typeface="Calibri" pitchFamily="34" charset="0"/>
            </a:endParaRPr>
          </a:p>
        </p:txBody>
      </p:sp>
      <p:sp>
        <p:nvSpPr>
          <p:cNvPr id="7" name="Rounded Rectangle 6"/>
          <p:cNvSpPr/>
          <p:nvPr/>
        </p:nvSpPr>
        <p:spPr>
          <a:xfrm>
            <a:off x="810395" y="2844528"/>
            <a:ext cx="7560840" cy="63367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smtClean="0">
                <a:solidFill>
                  <a:schemeClr val="accent6">
                    <a:lumMod val="75000"/>
                  </a:schemeClr>
                </a:solidFill>
                <a:latin typeface="Calibri" pitchFamily="34" charset="0"/>
              </a:rPr>
              <a:t>Purpose</a:t>
            </a:r>
          </a:p>
          <a:p>
            <a:pPr algn="ctr"/>
            <a:r>
              <a:rPr lang="en-GB" sz="2800" dirty="0" smtClean="0">
                <a:solidFill>
                  <a:schemeClr val="accent6">
                    <a:lumMod val="75000"/>
                  </a:schemeClr>
                </a:solidFill>
                <a:latin typeface="Calibri" pitchFamily="34" charset="0"/>
              </a:rPr>
              <a:t>“to find out if, how and why/why not the support to civil society actors in developing countries via Swedish CSOs has contributed to the overall objectives of the support by creating conditions to enable poor and discriminated people to improve their living conditions and quality of life.”</a:t>
            </a:r>
          </a:p>
          <a:p>
            <a:endParaRPr lang="en-GB" sz="3600" dirty="0" smtClean="0">
              <a:solidFill>
                <a:schemeClr val="accent6">
                  <a:lumMod val="75000"/>
                </a:schemeClr>
              </a:solidFill>
              <a:latin typeface="Calibri" pitchFamily="34" charset="0"/>
            </a:endParaRPr>
          </a:p>
          <a:p>
            <a:pPr algn="ctr"/>
            <a:r>
              <a:rPr lang="en-GB" sz="3600" b="1" dirty="0" smtClean="0">
                <a:solidFill>
                  <a:schemeClr val="accent6">
                    <a:lumMod val="75000"/>
                  </a:schemeClr>
                </a:solidFill>
                <a:latin typeface="Calibri" pitchFamily="34" charset="0"/>
              </a:rPr>
              <a:t>Scope</a:t>
            </a:r>
          </a:p>
          <a:p>
            <a:pPr algn="ctr"/>
            <a:r>
              <a:rPr lang="en-GB" sz="2800" b="1" i="1" dirty="0" smtClean="0">
                <a:solidFill>
                  <a:schemeClr val="accent6">
                    <a:lumMod val="75000"/>
                  </a:schemeClr>
                </a:solidFill>
                <a:latin typeface="Calibri" pitchFamily="34" charset="0"/>
              </a:rPr>
              <a:t>3 Countries </a:t>
            </a:r>
            <a:r>
              <a:rPr lang="en-GB" sz="2800" dirty="0" smtClean="0">
                <a:solidFill>
                  <a:schemeClr val="accent6">
                    <a:lumMod val="75000"/>
                  </a:schemeClr>
                </a:solidFill>
                <a:latin typeface="Calibri" pitchFamily="34" charset="0"/>
              </a:rPr>
              <a:t>(Nicaragua, Pakistan, Uganda)</a:t>
            </a:r>
          </a:p>
          <a:p>
            <a:pPr algn="ctr"/>
            <a:r>
              <a:rPr lang="en-GB" sz="2800" b="1" i="1" dirty="0" smtClean="0">
                <a:solidFill>
                  <a:schemeClr val="accent6">
                    <a:lumMod val="75000"/>
                  </a:schemeClr>
                </a:solidFill>
                <a:latin typeface="Calibri" pitchFamily="34" charset="0"/>
              </a:rPr>
              <a:t>9 research sites &amp; themes </a:t>
            </a:r>
            <a:r>
              <a:rPr lang="en-GB" sz="2800" dirty="0" smtClean="0">
                <a:solidFill>
                  <a:schemeClr val="accent6">
                    <a:lumMod val="75000"/>
                  </a:schemeClr>
                </a:solidFill>
                <a:latin typeface="Calibri" pitchFamily="34" charset="0"/>
              </a:rPr>
              <a:t>(3 per country)</a:t>
            </a:r>
            <a:endParaRPr lang="en-GB" sz="2800" b="1" i="1" dirty="0" smtClean="0">
              <a:solidFill>
                <a:schemeClr val="accent6">
                  <a:lumMod val="75000"/>
                </a:schemeClr>
              </a:solidFill>
              <a:latin typeface="Calibri" pitchFamily="34" charset="0"/>
            </a:endParaRPr>
          </a:p>
          <a:p>
            <a:pPr algn="ctr"/>
            <a:r>
              <a:rPr lang="en-GB" sz="2800" b="1" i="1" dirty="0" smtClean="0">
                <a:solidFill>
                  <a:schemeClr val="accent6">
                    <a:lumMod val="75000"/>
                  </a:schemeClr>
                </a:solidFill>
                <a:latin typeface="Calibri" pitchFamily="34" charset="0"/>
              </a:rPr>
              <a:t>16 Swedish CSOs </a:t>
            </a:r>
            <a:r>
              <a:rPr lang="en-GB" sz="2800" dirty="0" smtClean="0">
                <a:solidFill>
                  <a:schemeClr val="accent6">
                    <a:lumMod val="75000"/>
                  </a:schemeClr>
                </a:solidFill>
                <a:latin typeface="Calibri" pitchFamily="34" charset="0"/>
              </a:rPr>
              <a:t>and their partners</a:t>
            </a:r>
            <a:endParaRPr lang="en-GB" sz="2800" dirty="0">
              <a:solidFill>
                <a:schemeClr val="accent6">
                  <a:lumMod val="75000"/>
                </a:schemeClr>
              </a:solidFill>
              <a:latin typeface="Calibri" pitchFamily="34" charset="0"/>
            </a:endParaRPr>
          </a:p>
        </p:txBody>
      </p:sp>
      <p:sp>
        <p:nvSpPr>
          <p:cNvPr id="8" name="Rounded Rectangle 7"/>
          <p:cNvSpPr/>
          <p:nvPr/>
        </p:nvSpPr>
        <p:spPr>
          <a:xfrm>
            <a:off x="10243443" y="2844528"/>
            <a:ext cx="10009112" cy="2160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smtClean="0">
                <a:solidFill>
                  <a:schemeClr val="accent6">
                    <a:lumMod val="75000"/>
                  </a:schemeClr>
                </a:solidFill>
                <a:latin typeface="Calibri" pitchFamily="34" charset="0"/>
              </a:rPr>
              <a:t>Research Consortium</a:t>
            </a:r>
          </a:p>
          <a:p>
            <a:pPr algn="ctr"/>
            <a:r>
              <a:rPr lang="en-GB" sz="2800" dirty="0" smtClean="0">
                <a:solidFill>
                  <a:schemeClr val="accent6">
                    <a:lumMod val="75000"/>
                  </a:schemeClr>
                </a:solidFill>
                <a:latin typeface="Calibri" pitchFamily="34" charset="0"/>
              </a:rPr>
              <a:t>Swedish Institute for Public Administration (</a:t>
            </a:r>
            <a:r>
              <a:rPr lang="en-US" sz="2800" dirty="0" smtClean="0">
                <a:solidFill>
                  <a:schemeClr val="accent6">
                    <a:lumMod val="75000"/>
                  </a:schemeClr>
                </a:solidFill>
                <a:latin typeface="Calibri" pitchFamily="34" charset="0"/>
              </a:rPr>
              <a:t>SIPU International</a:t>
            </a:r>
            <a:r>
              <a:rPr lang="en-GB" sz="2800" dirty="0" smtClean="0">
                <a:solidFill>
                  <a:schemeClr val="accent6">
                    <a:lumMod val="75000"/>
                  </a:schemeClr>
                </a:solidFill>
                <a:latin typeface="Calibri" pitchFamily="34" charset="0"/>
              </a:rPr>
              <a:t>)</a:t>
            </a:r>
          </a:p>
          <a:p>
            <a:pPr algn="ctr"/>
            <a:r>
              <a:rPr lang="en-US" sz="2800" dirty="0" smtClean="0">
                <a:solidFill>
                  <a:schemeClr val="accent6">
                    <a:lumMod val="75000"/>
                  </a:schemeClr>
                </a:solidFill>
                <a:latin typeface="Calibri" pitchFamily="34" charset="0"/>
              </a:rPr>
              <a:t>Institute of Development Studies</a:t>
            </a:r>
            <a:r>
              <a:rPr lang="en-GB" sz="2800" dirty="0" smtClean="0">
                <a:solidFill>
                  <a:schemeClr val="accent6">
                    <a:lumMod val="75000"/>
                  </a:schemeClr>
                </a:solidFill>
                <a:latin typeface="Calibri" pitchFamily="34" charset="0"/>
              </a:rPr>
              <a:t> (IDS)</a:t>
            </a:r>
          </a:p>
          <a:p>
            <a:pPr algn="ctr"/>
            <a:r>
              <a:rPr lang="en-US" sz="2800" dirty="0" smtClean="0">
                <a:solidFill>
                  <a:schemeClr val="accent6">
                    <a:lumMod val="75000"/>
                  </a:schemeClr>
                </a:solidFill>
                <a:latin typeface="Calibri" pitchFamily="34" charset="0"/>
              </a:rPr>
              <a:t>International </a:t>
            </a:r>
            <a:r>
              <a:rPr lang="en-US" sz="2800" dirty="0" err="1" smtClean="0">
                <a:solidFill>
                  <a:schemeClr val="accent6">
                    <a:lumMod val="75000"/>
                  </a:schemeClr>
                </a:solidFill>
                <a:latin typeface="Calibri" pitchFamily="34" charset="0"/>
              </a:rPr>
              <a:t>Organisation</a:t>
            </a:r>
            <a:r>
              <a:rPr lang="en-US" sz="2800" dirty="0" smtClean="0">
                <a:solidFill>
                  <a:schemeClr val="accent6">
                    <a:lumMod val="75000"/>
                  </a:schemeClr>
                </a:solidFill>
                <a:latin typeface="Calibri" pitchFamily="34" charset="0"/>
              </a:rPr>
              <a:t> Development</a:t>
            </a:r>
            <a:r>
              <a:rPr lang="en-GB" sz="2800" dirty="0" smtClean="0">
                <a:solidFill>
                  <a:schemeClr val="accent6">
                    <a:lumMod val="75000"/>
                  </a:schemeClr>
                </a:solidFill>
                <a:latin typeface="Calibri" pitchFamily="34" charset="0"/>
              </a:rPr>
              <a:t> (</a:t>
            </a:r>
            <a:r>
              <a:rPr lang="en-US" sz="2800" dirty="0" smtClean="0">
                <a:solidFill>
                  <a:schemeClr val="accent6">
                    <a:lumMod val="75000"/>
                  </a:schemeClr>
                </a:solidFill>
                <a:latin typeface="Calibri" pitchFamily="34" charset="0"/>
              </a:rPr>
              <a:t>IOD PARC</a:t>
            </a:r>
            <a:r>
              <a:rPr lang="en-GB" sz="2800" dirty="0" smtClean="0">
                <a:solidFill>
                  <a:schemeClr val="accent6">
                    <a:lumMod val="75000"/>
                  </a:schemeClr>
                </a:solidFill>
                <a:latin typeface="Calibri" pitchFamily="34" charset="0"/>
              </a:rPr>
              <a:t>)</a:t>
            </a:r>
            <a:endParaRPr lang="en-GB" sz="2800" dirty="0">
              <a:solidFill>
                <a:schemeClr val="accent6">
                  <a:lumMod val="75000"/>
                </a:schemeClr>
              </a:solidFill>
              <a:latin typeface="Calibri" pitchFamily="34" charset="0"/>
            </a:endParaRPr>
          </a:p>
        </p:txBody>
      </p:sp>
      <p:sp>
        <p:nvSpPr>
          <p:cNvPr id="9" name="Right Arrow 8"/>
          <p:cNvSpPr/>
          <p:nvPr/>
        </p:nvSpPr>
        <p:spPr>
          <a:xfrm>
            <a:off x="8731275" y="3564608"/>
            <a:ext cx="1080120"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22556811" y="828304"/>
            <a:ext cx="7056784" cy="140415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3600" b="1" dirty="0" smtClean="0">
                <a:solidFill>
                  <a:schemeClr val="accent6">
                    <a:lumMod val="75000"/>
                  </a:schemeClr>
                </a:solidFill>
                <a:latin typeface="Calibri" pitchFamily="34" charset="0"/>
                <a:ea typeface="Calibri" pitchFamily="34" charset="0"/>
                <a:cs typeface="Times New Roman" pitchFamily="18" charset="0"/>
              </a:rPr>
              <a:t>Focus</a:t>
            </a:r>
          </a:p>
          <a:p>
            <a:pPr lvl="0" algn="ctr"/>
            <a:r>
              <a:rPr lang="en-GB" sz="2800" b="1" i="1" dirty="0" smtClean="0">
                <a:solidFill>
                  <a:schemeClr val="accent6">
                    <a:lumMod val="75000"/>
                  </a:schemeClr>
                </a:solidFill>
                <a:latin typeface="Calibri" pitchFamily="34" charset="0"/>
                <a:ea typeface="Calibri" pitchFamily="34" charset="0"/>
                <a:cs typeface="Times New Roman" pitchFamily="18" charset="0"/>
              </a:rPr>
              <a:t>Is </a:t>
            </a:r>
            <a:r>
              <a:rPr lang="en-GB" sz="2800" b="1" i="1" dirty="0" err="1" smtClean="0">
                <a:solidFill>
                  <a:schemeClr val="accent6">
                    <a:lumMod val="75000"/>
                  </a:schemeClr>
                </a:solidFill>
                <a:latin typeface="Calibri" pitchFamily="34" charset="0"/>
                <a:ea typeface="Calibri" pitchFamily="34" charset="0"/>
                <a:cs typeface="Times New Roman" pitchFamily="18" charset="0"/>
              </a:rPr>
              <a:t>Sida’s</a:t>
            </a:r>
            <a:r>
              <a:rPr lang="en-GB" sz="2800" b="1" i="1" dirty="0" smtClean="0">
                <a:solidFill>
                  <a:schemeClr val="accent6">
                    <a:lumMod val="75000"/>
                  </a:schemeClr>
                </a:solidFill>
                <a:latin typeface="Calibri" pitchFamily="34" charset="0"/>
                <a:ea typeface="Calibri" pitchFamily="34" charset="0"/>
                <a:cs typeface="Times New Roman" pitchFamily="18" charset="0"/>
              </a:rPr>
              <a:t> civil society strategy (via CSOs) aligned, relevant and feasible?</a:t>
            </a:r>
          </a:p>
          <a:p>
            <a:pPr lvl="0"/>
            <a:endParaRPr lang="en-GB" sz="2800" dirty="0" smtClean="0">
              <a:solidFill>
                <a:schemeClr val="accent6">
                  <a:lumMod val="75000"/>
                </a:schemeClr>
              </a:solidFill>
              <a:latin typeface="Calibri" pitchFamily="34" charset="0"/>
              <a:ea typeface="Calibri" pitchFamily="34" charset="0"/>
              <a:cs typeface="Times New Roman" pitchFamily="18" charset="0"/>
            </a:endParaRPr>
          </a:p>
          <a:p>
            <a:pPr lvl="0"/>
            <a:r>
              <a:rPr lang="en-GB" sz="2800" dirty="0" smtClean="0">
                <a:solidFill>
                  <a:schemeClr val="accent6">
                    <a:lumMod val="75000"/>
                  </a:schemeClr>
                </a:solidFill>
                <a:latin typeface="Calibri" pitchFamily="34" charset="0"/>
                <a:ea typeface="Calibri" pitchFamily="34" charset="0"/>
                <a:cs typeface="Times New Roman" pitchFamily="18" charset="0"/>
              </a:rPr>
              <a:t>The study seeks to understand...</a:t>
            </a:r>
          </a:p>
          <a:p>
            <a:pPr lvl="0"/>
            <a:endParaRPr lang="en-GB" sz="2800" dirty="0" smtClean="0">
              <a:solidFill>
                <a:schemeClr val="accent6">
                  <a:lumMod val="75000"/>
                </a:schemeClr>
              </a:solidFill>
              <a:latin typeface="Calibri" pitchFamily="34" charset="0"/>
              <a:ea typeface="Calibri" pitchFamily="34" charset="0"/>
              <a:cs typeface="Times New Roman" pitchFamily="18" charset="0"/>
            </a:endParaRPr>
          </a:p>
          <a:p>
            <a:pPr lvl="0">
              <a:buFontTx/>
              <a:buChar char="•"/>
            </a:pPr>
            <a:r>
              <a:rPr lang="en-GB" sz="2800" dirty="0" smtClean="0">
                <a:solidFill>
                  <a:schemeClr val="accent6">
                    <a:lumMod val="75000"/>
                  </a:schemeClr>
                </a:solidFill>
                <a:latin typeface="Calibri" pitchFamily="34" charset="0"/>
                <a:ea typeface="Calibri" pitchFamily="34" charset="0"/>
                <a:cs typeface="Times New Roman" pitchFamily="18" charset="0"/>
              </a:rPr>
              <a:t>The</a:t>
            </a:r>
            <a:r>
              <a:rPr lang="en-GB" sz="2800" b="1" dirty="0" smtClean="0">
                <a:solidFill>
                  <a:schemeClr val="accent6">
                    <a:lumMod val="75000"/>
                  </a:schemeClr>
                </a:solidFill>
                <a:latin typeface="Calibri" pitchFamily="34" charset="0"/>
                <a:ea typeface="Calibri" pitchFamily="34" charset="0"/>
                <a:cs typeface="Times New Roman" pitchFamily="18" charset="0"/>
              </a:rPr>
              <a:t> realities of people living in poverty </a:t>
            </a:r>
            <a:r>
              <a:rPr lang="en-GB" sz="2800" dirty="0" smtClean="0">
                <a:solidFill>
                  <a:schemeClr val="accent6">
                    <a:lumMod val="75000"/>
                  </a:schemeClr>
                </a:solidFill>
                <a:latin typeface="Calibri" pitchFamily="34" charset="0"/>
                <a:ea typeface="Calibri" pitchFamily="34" charset="0"/>
                <a:cs typeface="Times New Roman" pitchFamily="18" charset="0"/>
              </a:rPr>
              <a:t>and marginalisation, and their perceptions of what is changing in the enabling conditions needed to improve their lives.</a:t>
            </a:r>
          </a:p>
          <a:p>
            <a:pPr lvl="0">
              <a:buFontTx/>
              <a:buChar char="•"/>
            </a:pPr>
            <a:endParaRPr lang="en-GB" sz="2800" dirty="0" smtClean="0">
              <a:solidFill>
                <a:schemeClr val="accent6">
                  <a:lumMod val="75000"/>
                </a:schemeClr>
              </a:solidFill>
              <a:latin typeface="Calibri" pitchFamily="34" charset="0"/>
              <a:cs typeface="Arial" pitchFamily="34" charset="0"/>
            </a:endParaRPr>
          </a:p>
          <a:p>
            <a:pPr lvl="0" eaLnBrk="0" hangingPunct="0">
              <a:buFontTx/>
              <a:buChar char="•"/>
            </a:pPr>
            <a:r>
              <a:rPr lang="en-GB" sz="2800" dirty="0" smtClean="0">
                <a:solidFill>
                  <a:schemeClr val="accent6">
                    <a:lumMod val="75000"/>
                  </a:schemeClr>
                </a:solidFill>
                <a:latin typeface="Calibri" pitchFamily="34" charset="0"/>
                <a:ea typeface="Calibri" pitchFamily="34" charset="0"/>
                <a:cs typeface="Times New Roman" pitchFamily="18" charset="0"/>
              </a:rPr>
              <a:t>What</a:t>
            </a:r>
            <a:r>
              <a:rPr lang="en-GB" sz="2800" b="1" dirty="0" smtClean="0">
                <a:solidFill>
                  <a:schemeClr val="accent6">
                    <a:lumMod val="75000"/>
                  </a:schemeClr>
                </a:solidFill>
                <a:latin typeface="Calibri" pitchFamily="34" charset="0"/>
                <a:ea typeface="Calibri" pitchFamily="34" charset="0"/>
                <a:cs typeface="Times New Roman" pitchFamily="18" charset="0"/>
              </a:rPr>
              <a:t> the human rights based approach </a:t>
            </a:r>
            <a:r>
              <a:rPr lang="en-GB" sz="2800" dirty="0" smtClean="0">
                <a:solidFill>
                  <a:schemeClr val="accent6">
                    <a:lumMod val="75000"/>
                  </a:schemeClr>
                </a:solidFill>
                <a:latin typeface="Calibri" pitchFamily="34" charset="0"/>
                <a:ea typeface="Calibri" pitchFamily="34" charset="0"/>
                <a:cs typeface="Times New Roman" pitchFamily="18" charset="0"/>
              </a:rPr>
              <a:t>and its four principles of participation, transparency, accountability and non-discrimination  mean to people living in poverty.</a:t>
            </a:r>
          </a:p>
          <a:p>
            <a:pPr lvl="0" eaLnBrk="0" hangingPunct="0">
              <a:buFontTx/>
              <a:buChar char="•"/>
            </a:pPr>
            <a:endParaRPr lang="en-GB" sz="2800" dirty="0" smtClean="0">
              <a:solidFill>
                <a:schemeClr val="accent6">
                  <a:lumMod val="75000"/>
                </a:schemeClr>
              </a:solidFill>
              <a:latin typeface="Calibri" pitchFamily="34" charset="0"/>
              <a:cs typeface="Arial" pitchFamily="34" charset="0"/>
            </a:endParaRPr>
          </a:p>
          <a:p>
            <a:pPr lvl="0" eaLnBrk="0" hangingPunct="0">
              <a:buFontTx/>
              <a:buChar char="•"/>
            </a:pPr>
            <a:r>
              <a:rPr lang="en-GB" sz="2800" dirty="0" smtClean="0">
                <a:solidFill>
                  <a:schemeClr val="accent6">
                    <a:lumMod val="75000"/>
                  </a:schemeClr>
                </a:solidFill>
                <a:latin typeface="Calibri" pitchFamily="34" charset="0"/>
                <a:ea typeface="Calibri" pitchFamily="34" charset="0"/>
                <a:cs typeface="Times New Roman" pitchFamily="18" charset="0"/>
              </a:rPr>
              <a:t>The </a:t>
            </a:r>
            <a:r>
              <a:rPr lang="en-GB" sz="2800" b="1" dirty="0" smtClean="0">
                <a:solidFill>
                  <a:schemeClr val="accent6">
                    <a:lumMod val="75000"/>
                  </a:schemeClr>
                </a:solidFill>
                <a:latin typeface="Calibri" pitchFamily="34" charset="0"/>
                <a:ea typeface="Calibri" pitchFamily="34" charset="0"/>
                <a:cs typeface="Times New Roman" pitchFamily="18" charset="0"/>
              </a:rPr>
              <a:t>theories of change </a:t>
            </a:r>
            <a:r>
              <a:rPr lang="en-GB" sz="2800" dirty="0" smtClean="0">
                <a:solidFill>
                  <a:schemeClr val="accent6">
                    <a:lumMod val="75000"/>
                  </a:schemeClr>
                </a:solidFill>
                <a:latin typeface="Calibri" pitchFamily="34" charset="0"/>
                <a:ea typeface="Calibri" pitchFamily="34" charset="0"/>
                <a:cs typeface="Times New Roman" pitchFamily="18" charset="0"/>
              </a:rPr>
              <a:t>and strategies of Swedish CSOs and their local partners, and how they understand and pursue the human rights based approach.</a:t>
            </a:r>
          </a:p>
          <a:p>
            <a:pPr lvl="0" eaLnBrk="0" hangingPunct="0">
              <a:buFontTx/>
              <a:buChar char="•"/>
            </a:pPr>
            <a:endParaRPr lang="en-GB" sz="2800" dirty="0" smtClean="0">
              <a:solidFill>
                <a:schemeClr val="accent6">
                  <a:lumMod val="75000"/>
                </a:schemeClr>
              </a:solidFill>
              <a:latin typeface="Calibri" pitchFamily="34" charset="0"/>
              <a:cs typeface="Arial" pitchFamily="34" charset="0"/>
            </a:endParaRPr>
          </a:p>
          <a:p>
            <a:pPr lvl="0" eaLnBrk="0" hangingPunct="0">
              <a:buFontTx/>
              <a:buChar char="•"/>
            </a:pPr>
            <a:r>
              <a:rPr lang="en-GB" sz="2800" dirty="0" smtClean="0">
                <a:solidFill>
                  <a:schemeClr val="accent6">
                    <a:lumMod val="75000"/>
                  </a:schemeClr>
                </a:solidFill>
                <a:latin typeface="Calibri" pitchFamily="34" charset="0"/>
                <a:ea typeface="Calibri" pitchFamily="34" charset="0"/>
                <a:cs typeface="Times New Roman" pitchFamily="18" charset="0"/>
              </a:rPr>
              <a:t>The </a:t>
            </a:r>
            <a:r>
              <a:rPr lang="en-GB" sz="2800" b="1" dirty="0" smtClean="0">
                <a:solidFill>
                  <a:schemeClr val="accent6">
                    <a:lumMod val="75000"/>
                  </a:schemeClr>
                </a:solidFill>
                <a:latin typeface="Calibri" pitchFamily="34" charset="0"/>
                <a:ea typeface="Calibri" pitchFamily="34" charset="0"/>
                <a:cs typeface="Times New Roman" pitchFamily="18" charset="0"/>
              </a:rPr>
              <a:t>plausible contributions of Swedish CSOs and their partners </a:t>
            </a:r>
            <a:r>
              <a:rPr lang="en-GB" sz="2800" dirty="0" smtClean="0">
                <a:solidFill>
                  <a:schemeClr val="accent6">
                    <a:lumMod val="75000"/>
                  </a:schemeClr>
                </a:solidFill>
                <a:latin typeface="Calibri" pitchFamily="34" charset="0"/>
                <a:ea typeface="Calibri" pitchFamily="34" charset="0"/>
                <a:cs typeface="Times New Roman" pitchFamily="18" charset="0"/>
              </a:rPr>
              <a:t>to creating changes in enabling conditions, and of CSO capacity development efforts.</a:t>
            </a:r>
          </a:p>
          <a:p>
            <a:pPr lvl="0" eaLnBrk="0" hangingPunct="0"/>
            <a:endParaRPr lang="en-GB" sz="2800" dirty="0" smtClean="0">
              <a:solidFill>
                <a:schemeClr val="accent6">
                  <a:lumMod val="75000"/>
                </a:schemeClr>
              </a:solidFill>
              <a:latin typeface="Calibri" pitchFamily="34" charset="0"/>
              <a:cs typeface="Arial" pitchFamily="34" charset="0"/>
            </a:endParaRPr>
          </a:p>
          <a:p>
            <a:pPr lvl="0" eaLnBrk="0" hangingPunct="0">
              <a:buFontTx/>
              <a:buChar char="•"/>
            </a:pPr>
            <a:r>
              <a:rPr lang="en-GB" sz="2800" b="1" dirty="0" smtClean="0">
                <a:solidFill>
                  <a:schemeClr val="accent6">
                    <a:lumMod val="75000"/>
                  </a:schemeClr>
                </a:solidFill>
                <a:latin typeface="Calibri" pitchFamily="34" charset="0"/>
                <a:ea typeface="Calibri" pitchFamily="34" charset="0"/>
                <a:cs typeface="Times New Roman" pitchFamily="18" charset="0"/>
              </a:rPr>
              <a:t>The relevance, alignment and feasibility </a:t>
            </a:r>
            <a:r>
              <a:rPr lang="en-GB" sz="2800" dirty="0" smtClean="0">
                <a:solidFill>
                  <a:schemeClr val="accent6">
                    <a:lumMod val="75000"/>
                  </a:schemeClr>
                </a:solidFill>
                <a:latin typeface="Calibri" pitchFamily="34" charset="0"/>
                <a:ea typeface="Calibri" pitchFamily="34" charset="0"/>
                <a:cs typeface="Times New Roman" pitchFamily="18" charset="0"/>
              </a:rPr>
              <a:t>of the theories of change, strategies and interventions of the Swedish CSOs and their partners</a:t>
            </a:r>
            <a:endParaRPr lang="en-GB" sz="2800" dirty="0" smtClean="0">
              <a:solidFill>
                <a:schemeClr val="accent6">
                  <a:lumMod val="75000"/>
                </a:schemeClr>
              </a:solidFill>
              <a:latin typeface="Calibri" pitchFamily="34" charset="0"/>
              <a:cs typeface="Arial" pitchFamily="34" charset="0"/>
            </a:endParaRPr>
          </a:p>
        </p:txBody>
      </p:sp>
      <p:sp>
        <p:nvSpPr>
          <p:cNvPr id="13" name="Right Arrow 12"/>
          <p:cNvSpPr/>
          <p:nvPr/>
        </p:nvSpPr>
        <p:spPr>
          <a:xfrm>
            <a:off x="20828619" y="3564608"/>
            <a:ext cx="100811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7867179" y="16886088"/>
            <a:ext cx="14473608" cy="4032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smtClean="0">
              <a:solidFill>
                <a:schemeClr val="accent6">
                  <a:lumMod val="75000"/>
                </a:schemeClr>
              </a:solidFill>
              <a:latin typeface="Calibri" pitchFamily="34" charset="0"/>
            </a:endParaRPr>
          </a:p>
          <a:p>
            <a:pPr algn="ctr"/>
            <a:r>
              <a:rPr lang="en-GB" sz="3600" b="1" dirty="0" smtClean="0">
                <a:solidFill>
                  <a:schemeClr val="accent6">
                    <a:lumMod val="75000"/>
                  </a:schemeClr>
                </a:solidFill>
                <a:latin typeface="Calibri" pitchFamily="34" charset="0"/>
              </a:rPr>
              <a:t>Methodology</a:t>
            </a:r>
          </a:p>
          <a:p>
            <a:pPr algn="ctr"/>
            <a:r>
              <a:rPr lang="en-GB" sz="2800" b="1" dirty="0" smtClean="0">
                <a:solidFill>
                  <a:schemeClr val="accent6">
                    <a:lumMod val="75000"/>
                  </a:schemeClr>
                </a:solidFill>
                <a:latin typeface="Calibri" pitchFamily="34" charset="0"/>
              </a:rPr>
              <a:t>Reality Check Approach (</a:t>
            </a:r>
            <a:r>
              <a:rPr lang="en-GB" sz="2800" dirty="0" smtClean="0">
                <a:solidFill>
                  <a:schemeClr val="accent6">
                    <a:lumMod val="75000"/>
                  </a:schemeClr>
                </a:solidFill>
                <a:latin typeface="Calibri" pitchFamily="34" charset="0"/>
              </a:rPr>
              <a:t>RCA) in which researchers immerse themselves in the daily realities  and households of people living in poverty, in order to  understand their lives and perspectives. </a:t>
            </a:r>
          </a:p>
          <a:p>
            <a:pPr algn="ctr"/>
            <a:r>
              <a:rPr lang="en-GB" sz="2800" b="1" i="1" dirty="0" smtClean="0">
                <a:solidFill>
                  <a:schemeClr val="accent6">
                    <a:lumMod val="75000"/>
                  </a:schemeClr>
                </a:solidFill>
                <a:latin typeface="Calibri" pitchFamily="34" charset="0"/>
              </a:rPr>
              <a:t>combined with</a:t>
            </a:r>
          </a:p>
          <a:p>
            <a:pPr algn="ctr"/>
            <a:r>
              <a:rPr lang="en-GB" sz="2800" b="1" dirty="0" smtClean="0">
                <a:solidFill>
                  <a:schemeClr val="accent6">
                    <a:lumMod val="75000"/>
                  </a:schemeClr>
                </a:solidFill>
                <a:latin typeface="Calibri" pitchFamily="34" charset="0"/>
              </a:rPr>
              <a:t>“</a:t>
            </a:r>
            <a:r>
              <a:rPr lang="en-GB" sz="2800" b="1" dirty="0" err="1" smtClean="0">
                <a:solidFill>
                  <a:schemeClr val="accent6">
                    <a:lumMod val="75000"/>
                  </a:schemeClr>
                </a:solidFill>
                <a:latin typeface="Calibri" pitchFamily="34" charset="0"/>
              </a:rPr>
              <a:t>Meso</a:t>
            </a:r>
            <a:r>
              <a:rPr lang="en-GB" sz="2800" b="1" dirty="0" smtClean="0">
                <a:solidFill>
                  <a:schemeClr val="accent6">
                    <a:lumMod val="75000"/>
                  </a:schemeClr>
                </a:solidFill>
                <a:latin typeface="Calibri" pitchFamily="34" charset="0"/>
              </a:rPr>
              <a:t>-level” and organizational inquiries </a:t>
            </a:r>
            <a:r>
              <a:rPr lang="en-GB" sz="2800" dirty="0" smtClean="0">
                <a:solidFill>
                  <a:schemeClr val="accent6">
                    <a:lumMod val="75000"/>
                  </a:schemeClr>
                </a:solidFill>
                <a:latin typeface="Calibri" pitchFamily="34" charset="0"/>
              </a:rPr>
              <a:t>to document the theories of change and practices of civil society and other actors at the local, national and international levels</a:t>
            </a:r>
          </a:p>
          <a:p>
            <a:pPr algn="ctr"/>
            <a:r>
              <a:rPr lang="en-GB" sz="2800" b="1" i="1" dirty="0" smtClean="0">
                <a:solidFill>
                  <a:schemeClr val="accent6">
                    <a:lumMod val="75000"/>
                  </a:schemeClr>
                </a:solidFill>
                <a:latin typeface="Calibri" pitchFamily="34" charset="0"/>
              </a:rPr>
              <a:t>and</a:t>
            </a:r>
          </a:p>
          <a:p>
            <a:pPr algn="ctr"/>
            <a:r>
              <a:rPr lang="en-GB" sz="2800" b="1" dirty="0" smtClean="0">
                <a:solidFill>
                  <a:schemeClr val="accent6">
                    <a:lumMod val="75000"/>
                  </a:schemeClr>
                </a:solidFill>
                <a:latin typeface="Calibri" pitchFamily="34" charset="0"/>
              </a:rPr>
              <a:t>Learning and validation events</a:t>
            </a:r>
            <a:r>
              <a:rPr lang="en-GB" sz="2800" dirty="0" smtClean="0">
                <a:solidFill>
                  <a:schemeClr val="accent6">
                    <a:lumMod val="75000"/>
                  </a:schemeClr>
                </a:solidFill>
                <a:latin typeface="Calibri" pitchFamily="34" charset="0"/>
              </a:rPr>
              <a:t> with Swedish CSOs, their partners and other stakeholders</a:t>
            </a:r>
            <a:endParaRPr lang="en-GB" sz="2800" b="1" dirty="0" smtClean="0">
              <a:solidFill>
                <a:schemeClr val="accent6">
                  <a:lumMod val="75000"/>
                </a:schemeClr>
              </a:solidFill>
              <a:latin typeface="Calibri" pitchFamily="34" charset="0"/>
            </a:endParaRPr>
          </a:p>
          <a:p>
            <a:pPr algn="ctr"/>
            <a:endParaRPr lang="en-GB" sz="2800" b="1" i="1" dirty="0">
              <a:solidFill>
                <a:schemeClr val="accent6">
                  <a:lumMod val="75000"/>
                </a:schemeClr>
              </a:solidFill>
              <a:latin typeface="Calibri" pitchFamily="34" charset="0"/>
            </a:endParaRPr>
          </a:p>
        </p:txBody>
      </p:sp>
      <p:sp>
        <p:nvSpPr>
          <p:cNvPr id="15" name="Right Arrow 14"/>
          <p:cNvSpPr/>
          <p:nvPr/>
        </p:nvSpPr>
        <p:spPr>
          <a:xfrm rot="7717306">
            <a:off x="21387046" y="15518224"/>
            <a:ext cx="1453186" cy="7992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522363" y="20342472"/>
            <a:ext cx="6714530" cy="523220"/>
          </a:xfrm>
          <a:prstGeom prst="rect">
            <a:avLst/>
          </a:prstGeom>
        </p:spPr>
        <p:txBody>
          <a:bodyPr wrap="none">
            <a:spAutoFit/>
          </a:bodyPr>
          <a:lstStyle/>
          <a:p>
            <a:r>
              <a:rPr lang="en-GB" sz="2800" b="1" dirty="0" smtClean="0">
                <a:solidFill>
                  <a:schemeClr val="accent6">
                    <a:lumMod val="75000"/>
                  </a:schemeClr>
                </a:solidFill>
                <a:latin typeface="Calibri" pitchFamily="34" charset="0"/>
              </a:rPr>
              <a:t>https://sidacivilsocietyeval.wordpress.com/</a:t>
            </a:r>
            <a:endParaRPr lang="en-GB" sz="2800" b="1" dirty="0">
              <a:solidFill>
                <a:schemeClr val="accent6">
                  <a:lumMod val="75000"/>
                </a:schemeClr>
              </a:solidFill>
              <a:latin typeface="Calibri" pitchFamily="34" charset="0"/>
            </a:endParaRPr>
          </a:p>
        </p:txBody>
      </p:sp>
      <p:pic>
        <p:nvPicPr>
          <p:cNvPr id="19" name="Picture 2" descr="\\ushers\rosemarym\My Pictures\2013_07 Uganda Reality Check\CIMG0801.JPG"/>
          <p:cNvPicPr>
            <a:picLocks noChangeAspect="1" noChangeArrowheads="1"/>
          </p:cNvPicPr>
          <p:nvPr/>
        </p:nvPicPr>
        <p:blipFill>
          <a:blip r:embed="rId5" cstate="print"/>
          <a:srcRect/>
          <a:stretch>
            <a:fillRect/>
          </a:stretch>
        </p:blipFill>
        <p:spPr bwMode="auto">
          <a:xfrm>
            <a:off x="450355" y="9901312"/>
            <a:ext cx="8640960" cy="6480720"/>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3971</TotalTime>
  <Words>358</Words>
  <Application>Microsoft Macintosh PowerPoint</Application>
  <PresentationFormat>Custom</PresentationFormat>
  <Paragraphs>34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IDS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Opportunities for Voice and Responsiveness</dc:title>
  <dc:creator>johng</dc:creator>
  <cp:lastModifiedBy>Jude.Fransman</cp:lastModifiedBy>
  <cp:revision>84</cp:revision>
  <dcterms:created xsi:type="dcterms:W3CDTF">2003-09-14T10:51:27Z</dcterms:created>
  <dcterms:modified xsi:type="dcterms:W3CDTF">2015-02-25T09:51:53Z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